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75" r:id="rId3"/>
    <p:sldId id="260" r:id="rId4"/>
    <p:sldId id="286" r:id="rId5"/>
    <p:sldId id="287" r:id="rId6"/>
    <p:sldId id="289" r:id="rId7"/>
    <p:sldId id="261" r:id="rId8"/>
    <p:sldId id="290" r:id="rId9"/>
    <p:sldId id="291" r:id="rId10"/>
    <p:sldId id="256" r:id="rId11"/>
    <p:sldId id="283" r:id="rId12"/>
    <p:sldId id="285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4D800-04CE-4C3F-B8A2-BC2A56E0778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963B447-2231-4CD2-969F-C2BF607AC46E}">
      <dgm:prSet phldrT="[Текст]"/>
      <dgm:spPr/>
      <dgm:t>
        <a:bodyPr/>
        <a:lstStyle/>
        <a:p>
          <a:r>
            <a:rPr lang="uk-UA" dirty="0" smtClean="0"/>
            <a:t>Подання заявки на видачу кредиту</a:t>
          </a:r>
          <a:endParaRPr lang="uk-UA" dirty="0"/>
        </a:p>
      </dgm:t>
    </dgm:pt>
    <dgm:pt modelId="{728A2E86-D9AA-4D72-A0FB-F58EB4500ACC}" type="parTrans" cxnId="{A1340FCF-2F24-48C4-B9F4-1F20F12605E7}">
      <dgm:prSet/>
      <dgm:spPr/>
      <dgm:t>
        <a:bodyPr/>
        <a:lstStyle/>
        <a:p>
          <a:endParaRPr lang="uk-UA"/>
        </a:p>
      </dgm:t>
    </dgm:pt>
    <dgm:pt modelId="{CE5D644F-9501-422D-86AC-A5742C673108}" type="sibTrans" cxnId="{A1340FCF-2F24-48C4-B9F4-1F20F12605E7}">
      <dgm:prSet/>
      <dgm:spPr/>
      <dgm:t>
        <a:bodyPr/>
        <a:lstStyle/>
        <a:p>
          <a:endParaRPr lang="uk-UA"/>
        </a:p>
      </dgm:t>
    </dgm:pt>
    <dgm:pt modelId="{B4B619F3-59E4-4F35-AC2A-A8917F2C628E}">
      <dgm:prSet phldrT="[Текст]"/>
      <dgm:spPr/>
      <dgm:t>
        <a:bodyPr/>
        <a:lstStyle/>
        <a:p>
          <a:r>
            <a:rPr lang="uk-UA" dirty="0" smtClean="0"/>
            <a:t>Банк прийняв заявку до розгляду</a:t>
          </a:r>
          <a:endParaRPr lang="uk-UA" dirty="0"/>
        </a:p>
      </dgm:t>
    </dgm:pt>
    <dgm:pt modelId="{87E604D8-C344-4EE2-A89F-8AAE2BAC4B64}" type="parTrans" cxnId="{36FF915B-E382-437F-A067-DD5481A2C80C}">
      <dgm:prSet/>
      <dgm:spPr/>
      <dgm:t>
        <a:bodyPr/>
        <a:lstStyle/>
        <a:p>
          <a:endParaRPr lang="uk-UA"/>
        </a:p>
      </dgm:t>
    </dgm:pt>
    <dgm:pt modelId="{3F7E1939-7409-4315-8BF6-FDE75E0D3CEF}" type="sibTrans" cxnId="{36FF915B-E382-437F-A067-DD5481A2C80C}">
      <dgm:prSet/>
      <dgm:spPr/>
      <dgm:t>
        <a:bodyPr/>
        <a:lstStyle/>
        <a:p>
          <a:endParaRPr lang="uk-UA"/>
        </a:p>
      </dgm:t>
    </dgm:pt>
    <dgm:pt modelId="{E317C38E-775F-4744-A1B6-FF57C4C68CF1}">
      <dgm:prSet phldrT="[Текст]"/>
      <dgm:spPr/>
      <dgm:t>
        <a:bodyPr/>
        <a:lstStyle/>
        <a:p>
          <a:r>
            <a:rPr lang="uk-UA" dirty="0" smtClean="0"/>
            <a:t>Кількість заявок після проведення оцінки </a:t>
          </a:r>
          <a:endParaRPr lang="uk-UA" dirty="0"/>
        </a:p>
      </dgm:t>
    </dgm:pt>
    <dgm:pt modelId="{6115726B-2546-4758-96B6-FE23B8CE7E24}" type="parTrans" cxnId="{D104B1C0-7E17-4204-821F-88387022C5B7}">
      <dgm:prSet/>
      <dgm:spPr/>
      <dgm:t>
        <a:bodyPr/>
        <a:lstStyle/>
        <a:p>
          <a:endParaRPr lang="uk-UA"/>
        </a:p>
      </dgm:t>
    </dgm:pt>
    <dgm:pt modelId="{FC15A8B3-140E-45D2-A28E-26A8F151F037}" type="sibTrans" cxnId="{D104B1C0-7E17-4204-821F-88387022C5B7}">
      <dgm:prSet/>
      <dgm:spPr/>
      <dgm:t>
        <a:bodyPr/>
        <a:lstStyle/>
        <a:p>
          <a:endParaRPr lang="uk-UA"/>
        </a:p>
      </dgm:t>
    </dgm:pt>
    <dgm:pt modelId="{0B9E2A70-BEC0-4218-A84C-36FA7FFB0489}" type="pres">
      <dgm:prSet presAssocID="{DA54D800-04CE-4C3F-B8A2-BC2A56E07782}" presName="CompostProcess" presStyleCnt="0">
        <dgm:presLayoutVars>
          <dgm:dir/>
          <dgm:resizeHandles val="exact"/>
        </dgm:presLayoutVars>
      </dgm:prSet>
      <dgm:spPr/>
    </dgm:pt>
    <dgm:pt modelId="{8A01298B-C27A-4923-9371-ADA0B26000E3}" type="pres">
      <dgm:prSet presAssocID="{DA54D800-04CE-4C3F-B8A2-BC2A56E07782}" presName="arrow" presStyleLbl="bgShp" presStyleIdx="0" presStyleCnt="1"/>
      <dgm:spPr/>
    </dgm:pt>
    <dgm:pt modelId="{A047C1D9-6C43-4BA4-B8BE-BD299B6BF480}" type="pres">
      <dgm:prSet presAssocID="{DA54D800-04CE-4C3F-B8A2-BC2A56E07782}" presName="linearProcess" presStyleCnt="0"/>
      <dgm:spPr/>
    </dgm:pt>
    <dgm:pt modelId="{4AB49FF5-B020-4797-966F-BEA3DBA19751}" type="pres">
      <dgm:prSet presAssocID="{E963B447-2231-4CD2-969F-C2BF607AC46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64AC61-A42E-446E-AD2E-6FA2662233D2}" type="pres">
      <dgm:prSet presAssocID="{CE5D644F-9501-422D-86AC-A5742C673108}" presName="sibTrans" presStyleCnt="0"/>
      <dgm:spPr/>
    </dgm:pt>
    <dgm:pt modelId="{9CD0B87A-2FA4-4525-A872-37083E84869B}" type="pres">
      <dgm:prSet presAssocID="{B4B619F3-59E4-4F35-AC2A-A8917F2C628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D16D39-9A76-4055-9B3C-5AA493254C78}" type="pres">
      <dgm:prSet presAssocID="{3F7E1939-7409-4315-8BF6-FDE75E0D3CEF}" presName="sibTrans" presStyleCnt="0"/>
      <dgm:spPr/>
    </dgm:pt>
    <dgm:pt modelId="{58C0C21D-9725-4501-A6CE-6C2C9E086C8F}" type="pres">
      <dgm:prSet presAssocID="{E317C38E-775F-4744-A1B6-FF57C4C68CF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D63C18A-C1C7-4CEE-8CFC-E0282A3F4E24}" type="presOf" srcId="{B4B619F3-59E4-4F35-AC2A-A8917F2C628E}" destId="{9CD0B87A-2FA4-4525-A872-37083E84869B}" srcOrd="0" destOrd="0" presId="urn:microsoft.com/office/officeart/2005/8/layout/hProcess9"/>
    <dgm:cxn modelId="{44BFD422-85C0-43F5-B6E5-5929BA9E9A13}" type="presOf" srcId="{E317C38E-775F-4744-A1B6-FF57C4C68CF1}" destId="{58C0C21D-9725-4501-A6CE-6C2C9E086C8F}" srcOrd="0" destOrd="0" presId="urn:microsoft.com/office/officeart/2005/8/layout/hProcess9"/>
    <dgm:cxn modelId="{36FF915B-E382-437F-A067-DD5481A2C80C}" srcId="{DA54D800-04CE-4C3F-B8A2-BC2A56E07782}" destId="{B4B619F3-59E4-4F35-AC2A-A8917F2C628E}" srcOrd="1" destOrd="0" parTransId="{87E604D8-C344-4EE2-A89F-8AAE2BAC4B64}" sibTransId="{3F7E1939-7409-4315-8BF6-FDE75E0D3CEF}"/>
    <dgm:cxn modelId="{A7D87503-67F8-49C7-B2E2-7E7A4787A9C1}" type="presOf" srcId="{DA54D800-04CE-4C3F-B8A2-BC2A56E07782}" destId="{0B9E2A70-BEC0-4218-A84C-36FA7FFB0489}" srcOrd="0" destOrd="0" presId="urn:microsoft.com/office/officeart/2005/8/layout/hProcess9"/>
    <dgm:cxn modelId="{A1340FCF-2F24-48C4-B9F4-1F20F12605E7}" srcId="{DA54D800-04CE-4C3F-B8A2-BC2A56E07782}" destId="{E963B447-2231-4CD2-969F-C2BF607AC46E}" srcOrd="0" destOrd="0" parTransId="{728A2E86-D9AA-4D72-A0FB-F58EB4500ACC}" sibTransId="{CE5D644F-9501-422D-86AC-A5742C673108}"/>
    <dgm:cxn modelId="{A26ADEFF-A971-4EF9-B71C-E241D06F0B3F}" type="presOf" srcId="{E963B447-2231-4CD2-969F-C2BF607AC46E}" destId="{4AB49FF5-B020-4797-966F-BEA3DBA19751}" srcOrd="0" destOrd="0" presId="urn:microsoft.com/office/officeart/2005/8/layout/hProcess9"/>
    <dgm:cxn modelId="{D104B1C0-7E17-4204-821F-88387022C5B7}" srcId="{DA54D800-04CE-4C3F-B8A2-BC2A56E07782}" destId="{E317C38E-775F-4744-A1B6-FF57C4C68CF1}" srcOrd="2" destOrd="0" parTransId="{6115726B-2546-4758-96B6-FE23B8CE7E24}" sibTransId="{FC15A8B3-140E-45D2-A28E-26A8F151F037}"/>
    <dgm:cxn modelId="{FB8246E9-7ED7-48FF-8550-894F090EB5BB}" type="presParOf" srcId="{0B9E2A70-BEC0-4218-A84C-36FA7FFB0489}" destId="{8A01298B-C27A-4923-9371-ADA0B26000E3}" srcOrd="0" destOrd="0" presId="urn:microsoft.com/office/officeart/2005/8/layout/hProcess9"/>
    <dgm:cxn modelId="{1617B3D5-1E79-4C20-AC81-30CEC3AF8230}" type="presParOf" srcId="{0B9E2A70-BEC0-4218-A84C-36FA7FFB0489}" destId="{A047C1D9-6C43-4BA4-B8BE-BD299B6BF480}" srcOrd="1" destOrd="0" presId="urn:microsoft.com/office/officeart/2005/8/layout/hProcess9"/>
    <dgm:cxn modelId="{A4E8820F-3791-4EAD-AE4A-2430BDA15BA0}" type="presParOf" srcId="{A047C1D9-6C43-4BA4-B8BE-BD299B6BF480}" destId="{4AB49FF5-B020-4797-966F-BEA3DBA19751}" srcOrd="0" destOrd="0" presId="urn:microsoft.com/office/officeart/2005/8/layout/hProcess9"/>
    <dgm:cxn modelId="{25B3B5C8-4B0C-4ACE-A013-6DD8A974D999}" type="presParOf" srcId="{A047C1D9-6C43-4BA4-B8BE-BD299B6BF480}" destId="{6D64AC61-A42E-446E-AD2E-6FA2662233D2}" srcOrd="1" destOrd="0" presId="urn:microsoft.com/office/officeart/2005/8/layout/hProcess9"/>
    <dgm:cxn modelId="{9BDB3360-4C38-4931-90BF-D0C5EE050A52}" type="presParOf" srcId="{A047C1D9-6C43-4BA4-B8BE-BD299B6BF480}" destId="{9CD0B87A-2FA4-4525-A872-37083E84869B}" srcOrd="2" destOrd="0" presId="urn:microsoft.com/office/officeart/2005/8/layout/hProcess9"/>
    <dgm:cxn modelId="{D4DCE024-F4DC-4B1E-8901-977AF57ED65F}" type="presParOf" srcId="{A047C1D9-6C43-4BA4-B8BE-BD299B6BF480}" destId="{7DD16D39-9A76-4055-9B3C-5AA493254C78}" srcOrd="3" destOrd="0" presId="urn:microsoft.com/office/officeart/2005/8/layout/hProcess9"/>
    <dgm:cxn modelId="{DAB0FB9E-B020-4A41-AD6E-83AA8A250890}" type="presParOf" srcId="{A047C1D9-6C43-4BA4-B8BE-BD299B6BF480}" destId="{58C0C21D-9725-4501-A6CE-6C2C9E086C8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B8BA4F-7B14-4E2B-9B13-C6B59D8585C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565B900-70F2-4DC3-8099-D5DB5E1A8548}">
      <dgm:prSet phldrT="[Текст]"/>
      <dgm:spPr/>
      <dgm:t>
        <a:bodyPr/>
        <a:lstStyle/>
        <a:p>
          <a:r>
            <a:rPr lang="uk-UA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57%</a:t>
          </a:r>
          <a:endParaRPr lang="uk-UA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8412A37C-70C1-4BB2-9B3F-68817086E7C6}" type="parTrans" cxnId="{E7C81E0B-B340-422F-A413-CBDCB1626A12}">
      <dgm:prSet/>
      <dgm:spPr/>
      <dgm:t>
        <a:bodyPr/>
        <a:lstStyle/>
        <a:p>
          <a:endParaRPr lang="uk-UA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11274AD1-781D-41EC-919B-D591FBEE7BC8}" type="sibTrans" cxnId="{E7C81E0B-B340-422F-A413-CBDCB1626A12}">
      <dgm:prSet/>
      <dgm:spPr/>
      <dgm:t>
        <a:bodyPr/>
        <a:lstStyle/>
        <a:p>
          <a:endParaRPr lang="uk-UA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6274F66F-3832-4E68-8B37-77EFF3DE96DA}">
      <dgm:prSet phldrT="[Текст]"/>
      <dgm:spPr/>
      <dgm:t>
        <a:bodyPr/>
        <a:lstStyle/>
        <a:p>
          <a:r>
            <a:rPr lang="uk-UA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32%</a:t>
          </a:r>
          <a:endParaRPr lang="uk-UA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3D673DD6-91B4-4DE4-9422-90BF6855BFB2}" type="parTrans" cxnId="{F98B9D8E-667B-4046-B8E4-F93935E34FFA}">
      <dgm:prSet/>
      <dgm:spPr/>
      <dgm:t>
        <a:bodyPr/>
        <a:lstStyle/>
        <a:p>
          <a:endParaRPr lang="uk-UA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7DC513B-E297-4FAE-B943-07B10484F8FE}" type="sibTrans" cxnId="{F98B9D8E-667B-4046-B8E4-F93935E34FFA}">
      <dgm:prSet/>
      <dgm:spPr/>
      <dgm:t>
        <a:bodyPr/>
        <a:lstStyle/>
        <a:p>
          <a:endParaRPr lang="uk-UA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048BF143-2827-454E-8882-887C46510DEB}">
      <dgm:prSet phldrT="[Текст]"/>
      <dgm:spPr/>
      <dgm:t>
        <a:bodyPr/>
        <a:lstStyle/>
        <a:p>
          <a:r>
            <a:rPr lang="uk-UA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16%</a:t>
          </a:r>
          <a:endParaRPr lang="uk-UA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862154CE-4E6D-4D19-AA68-69FB71E8A9A1}" type="parTrans" cxnId="{52DFA97A-2DE1-44AA-875E-D382D02AFCEA}">
      <dgm:prSet/>
      <dgm:spPr/>
      <dgm:t>
        <a:bodyPr/>
        <a:lstStyle/>
        <a:p>
          <a:endParaRPr lang="uk-UA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8E711D4E-5911-4086-A29B-CFFE91BF25EF}" type="sibTrans" cxnId="{52DFA97A-2DE1-44AA-875E-D382D02AFCEA}">
      <dgm:prSet/>
      <dgm:spPr/>
      <dgm:t>
        <a:bodyPr/>
        <a:lstStyle/>
        <a:p>
          <a:endParaRPr lang="uk-UA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BD6D5577-5426-456A-941B-A81D801C7820}" type="pres">
      <dgm:prSet presAssocID="{9BB8BA4F-7B14-4E2B-9B13-C6B59D8585CD}" presName="Name0" presStyleCnt="0">
        <dgm:presLayoutVars>
          <dgm:dir/>
          <dgm:animLvl val="lvl"/>
          <dgm:resizeHandles val="exact"/>
        </dgm:presLayoutVars>
      </dgm:prSet>
      <dgm:spPr/>
    </dgm:pt>
    <dgm:pt modelId="{D517FB5B-C042-4B41-BAAB-DF3A9C9F06E3}" type="pres">
      <dgm:prSet presAssocID="{2565B900-70F2-4DC3-8099-D5DB5E1A8548}" presName="parTxOnly" presStyleLbl="node1" presStyleIdx="0" presStyleCnt="3" custScaleX="74567" custScaleY="59435" custLinFactY="-48357" custLinFactNeighborX="-35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2E871E-C626-4203-B8A9-F106C8C06C9D}" type="pres">
      <dgm:prSet presAssocID="{11274AD1-781D-41EC-919B-D591FBEE7BC8}" presName="parTxOnlySpace" presStyleCnt="0"/>
      <dgm:spPr/>
    </dgm:pt>
    <dgm:pt modelId="{6204CAF1-5F30-4256-8B4A-61DD57A922A0}" type="pres">
      <dgm:prSet presAssocID="{6274F66F-3832-4E68-8B37-77EFF3DE96DA}" presName="parTxOnly" presStyleLbl="node1" presStyleIdx="1" presStyleCnt="3" custScaleX="71885" custScaleY="59403" custLinFactY="-48091" custLinFactNeighborX="-38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E0F861-EFC7-42E7-801A-EA9A58B991DD}" type="pres">
      <dgm:prSet presAssocID="{E7DC513B-E297-4FAE-B943-07B10484F8FE}" presName="parTxOnlySpace" presStyleCnt="0"/>
      <dgm:spPr/>
    </dgm:pt>
    <dgm:pt modelId="{FF9220A6-AB89-4960-89D6-A29D6F931607}" type="pres">
      <dgm:prSet presAssocID="{048BF143-2827-454E-8882-887C46510DEB}" presName="parTxOnly" presStyleLbl="node1" presStyleIdx="2" presStyleCnt="3" custScaleX="77126" custScaleY="60375" custLinFactY="-48688" custLinFactNeighborX="2926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9CB8F7A-D841-4B84-A6D6-EEE3A72AACE6}" type="presOf" srcId="{2565B900-70F2-4DC3-8099-D5DB5E1A8548}" destId="{D517FB5B-C042-4B41-BAAB-DF3A9C9F06E3}" srcOrd="0" destOrd="0" presId="urn:microsoft.com/office/officeart/2005/8/layout/chevron1"/>
    <dgm:cxn modelId="{BA02CD88-BE79-42B1-B3FF-9624F9232890}" type="presOf" srcId="{048BF143-2827-454E-8882-887C46510DEB}" destId="{FF9220A6-AB89-4960-89D6-A29D6F931607}" srcOrd="0" destOrd="0" presId="urn:microsoft.com/office/officeart/2005/8/layout/chevron1"/>
    <dgm:cxn modelId="{777AA49C-64E0-4A60-8E49-8FB02D843CB3}" type="presOf" srcId="{9BB8BA4F-7B14-4E2B-9B13-C6B59D8585CD}" destId="{BD6D5577-5426-456A-941B-A81D801C7820}" srcOrd="0" destOrd="0" presId="urn:microsoft.com/office/officeart/2005/8/layout/chevron1"/>
    <dgm:cxn modelId="{F98B9D8E-667B-4046-B8E4-F93935E34FFA}" srcId="{9BB8BA4F-7B14-4E2B-9B13-C6B59D8585CD}" destId="{6274F66F-3832-4E68-8B37-77EFF3DE96DA}" srcOrd="1" destOrd="0" parTransId="{3D673DD6-91B4-4DE4-9422-90BF6855BFB2}" sibTransId="{E7DC513B-E297-4FAE-B943-07B10484F8FE}"/>
    <dgm:cxn modelId="{F127CEA0-1E0B-4861-B6C6-E7EA4CE88159}" type="presOf" srcId="{6274F66F-3832-4E68-8B37-77EFF3DE96DA}" destId="{6204CAF1-5F30-4256-8B4A-61DD57A922A0}" srcOrd="0" destOrd="0" presId="urn:microsoft.com/office/officeart/2005/8/layout/chevron1"/>
    <dgm:cxn modelId="{52DFA97A-2DE1-44AA-875E-D382D02AFCEA}" srcId="{9BB8BA4F-7B14-4E2B-9B13-C6B59D8585CD}" destId="{048BF143-2827-454E-8882-887C46510DEB}" srcOrd="2" destOrd="0" parTransId="{862154CE-4E6D-4D19-AA68-69FB71E8A9A1}" sibTransId="{8E711D4E-5911-4086-A29B-CFFE91BF25EF}"/>
    <dgm:cxn modelId="{E7C81E0B-B340-422F-A413-CBDCB1626A12}" srcId="{9BB8BA4F-7B14-4E2B-9B13-C6B59D8585CD}" destId="{2565B900-70F2-4DC3-8099-D5DB5E1A8548}" srcOrd="0" destOrd="0" parTransId="{8412A37C-70C1-4BB2-9B3F-68817086E7C6}" sibTransId="{11274AD1-781D-41EC-919B-D591FBEE7BC8}"/>
    <dgm:cxn modelId="{FA3DE4CF-C0FE-44EE-AA17-F152E657088F}" type="presParOf" srcId="{BD6D5577-5426-456A-941B-A81D801C7820}" destId="{D517FB5B-C042-4B41-BAAB-DF3A9C9F06E3}" srcOrd="0" destOrd="0" presId="urn:microsoft.com/office/officeart/2005/8/layout/chevron1"/>
    <dgm:cxn modelId="{891C3812-1BF3-484E-9D1D-4765F49BCFC6}" type="presParOf" srcId="{BD6D5577-5426-456A-941B-A81D801C7820}" destId="{E02E871E-C626-4203-B8A9-F106C8C06C9D}" srcOrd="1" destOrd="0" presId="urn:microsoft.com/office/officeart/2005/8/layout/chevron1"/>
    <dgm:cxn modelId="{BDBEE394-C949-40A2-87E2-9FB5EA0093D5}" type="presParOf" srcId="{BD6D5577-5426-456A-941B-A81D801C7820}" destId="{6204CAF1-5F30-4256-8B4A-61DD57A922A0}" srcOrd="2" destOrd="0" presId="urn:microsoft.com/office/officeart/2005/8/layout/chevron1"/>
    <dgm:cxn modelId="{AEEDD968-F410-4BB6-B49F-5D8324A574F2}" type="presParOf" srcId="{BD6D5577-5426-456A-941B-A81D801C7820}" destId="{89E0F861-EFC7-42E7-801A-EA9A58B991DD}" srcOrd="3" destOrd="0" presId="urn:microsoft.com/office/officeart/2005/8/layout/chevron1"/>
    <dgm:cxn modelId="{6453F664-160B-4983-920C-AC92E23A762E}" type="presParOf" srcId="{BD6D5577-5426-456A-941B-A81D801C7820}" destId="{FF9220A6-AB89-4960-89D6-A29D6F93160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2CB942-F06A-45B7-8C60-A08063D9C62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83C0960-2773-405C-A83B-C39C52DEBF89}">
      <dgm:prSet phldrT="[Текст]" custT="1"/>
      <dgm:spPr/>
      <dgm:t>
        <a:bodyPr/>
        <a:lstStyle/>
        <a:p>
          <a:r>
            <a:rPr lang="uk-UA" sz="1800" dirty="0" smtClean="0">
              <a:solidFill>
                <a:srgbClr val="00B050"/>
              </a:solidFill>
              <a:latin typeface="Arial Black" panose="020B0A04020102020204" pitchFamily="34" charset="0"/>
            </a:rPr>
            <a:t>ОСНОВНІ ВИДИ КРЕДИТІВ ДЛЯ ФГ</a:t>
          </a:r>
          <a:endParaRPr lang="uk-UA" sz="1800" dirty="0">
            <a:solidFill>
              <a:srgbClr val="00B050"/>
            </a:solidFill>
            <a:latin typeface="Arial Black" panose="020B0A04020102020204" pitchFamily="34" charset="0"/>
          </a:endParaRPr>
        </a:p>
      </dgm:t>
    </dgm:pt>
    <dgm:pt modelId="{69B004F5-8AD8-4AB9-A6F3-11D76915BD2F}" type="parTrans" cxnId="{B12D1F16-8794-483D-8190-39B7F3294775}">
      <dgm:prSet/>
      <dgm:spPr/>
      <dgm:t>
        <a:bodyPr/>
        <a:lstStyle/>
        <a:p>
          <a:endParaRPr lang="uk-UA" sz="1800"/>
        </a:p>
      </dgm:t>
    </dgm:pt>
    <dgm:pt modelId="{E72D34D6-38DB-4959-9F6F-85E19376F15F}" type="sibTrans" cxnId="{B12D1F16-8794-483D-8190-39B7F3294775}">
      <dgm:prSet/>
      <dgm:spPr/>
      <dgm:t>
        <a:bodyPr/>
        <a:lstStyle/>
        <a:p>
          <a:endParaRPr lang="uk-UA" sz="1800"/>
        </a:p>
      </dgm:t>
    </dgm:pt>
    <dgm:pt modelId="{0F700F6D-CCE5-4903-9A9C-BE05CA92926A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FF66CC"/>
              </a:solidFill>
              <a:latin typeface="Arial" panose="020B0604020202020204" pitchFamily="34" charset="0"/>
              <a:cs typeface="Arial" panose="020B0604020202020204" pitchFamily="34" charset="0"/>
            </a:rPr>
            <a:t>Поповнення оборотних коштів</a:t>
          </a:r>
          <a:endParaRPr lang="uk-UA" sz="1800" b="1" dirty="0">
            <a:solidFill>
              <a:srgbClr val="FF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1C654E-71F5-4BEE-964F-7D9F13C4CC06}" type="parTrans" cxnId="{50B6789F-672C-4E2B-AAB9-4C044D068E14}">
      <dgm:prSet/>
      <dgm:spPr/>
      <dgm:t>
        <a:bodyPr/>
        <a:lstStyle/>
        <a:p>
          <a:endParaRPr lang="uk-UA" sz="1800"/>
        </a:p>
      </dgm:t>
    </dgm:pt>
    <dgm:pt modelId="{92E36E9E-7BBC-4552-90A2-EF225BED5301}" type="sibTrans" cxnId="{50B6789F-672C-4E2B-AAB9-4C044D068E14}">
      <dgm:prSet/>
      <dgm:spPr/>
      <dgm:t>
        <a:bodyPr/>
        <a:lstStyle/>
        <a:p>
          <a:endParaRPr lang="uk-UA" sz="1800"/>
        </a:p>
      </dgm:t>
    </dgm:pt>
    <dgm:pt modelId="{C6782B9C-6B5E-4547-AA58-565E626801C8}">
      <dgm:prSet phldrT="[Текст]" custT="1"/>
      <dgm:spPr/>
      <dgm:t>
        <a:bodyPr/>
        <a:lstStyle/>
        <a:p>
          <a:r>
            <a:rPr lang="uk-UA" sz="1800" dirty="0" smtClean="0"/>
            <a:t>- Технічна можливість виконання технологічних операцій</a:t>
          </a:r>
        </a:p>
        <a:p>
          <a:r>
            <a:rPr lang="uk-UA" sz="1800" dirty="0" smtClean="0"/>
            <a:t>- Аграрні розписки, під урожай</a:t>
          </a:r>
          <a:endParaRPr lang="uk-UA" sz="1800" dirty="0"/>
        </a:p>
      </dgm:t>
    </dgm:pt>
    <dgm:pt modelId="{10F7A9AE-56B4-44B2-AF3D-F3DF0454B4A1}" type="parTrans" cxnId="{305931D9-E194-4A77-A986-B51C6C912B47}">
      <dgm:prSet/>
      <dgm:spPr/>
      <dgm:t>
        <a:bodyPr/>
        <a:lstStyle/>
        <a:p>
          <a:endParaRPr lang="uk-UA" sz="1800"/>
        </a:p>
      </dgm:t>
    </dgm:pt>
    <dgm:pt modelId="{879CB622-8BB0-431E-9778-15120C1100BB}" type="sibTrans" cxnId="{305931D9-E194-4A77-A986-B51C6C912B47}">
      <dgm:prSet/>
      <dgm:spPr/>
      <dgm:t>
        <a:bodyPr/>
        <a:lstStyle/>
        <a:p>
          <a:endParaRPr lang="uk-UA" sz="1800"/>
        </a:p>
      </dgm:t>
    </dgm:pt>
    <dgm:pt modelId="{9104D949-C410-451B-8436-AADB2173C96B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FF66CC"/>
              </a:solidFill>
              <a:latin typeface="Arial" panose="020B0604020202020204" pitchFamily="34" charset="0"/>
              <a:cs typeface="Arial" panose="020B0604020202020204" pitchFamily="34" charset="0"/>
            </a:rPr>
            <a:t>Інвестиційний кредит</a:t>
          </a:r>
          <a:endParaRPr lang="uk-UA" sz="1800" b="1" dirty="0">
            <a:solidFill>
              <a:srgbClr val="FF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446C6C-47D0-4C23-AD69-F956EBFFA231}" type="parTrans" cxnId="{4CE9160F-2E05-4073-8D19-13661BFCE222}">
      <dgm:prSet/>
      <dgm:spPr/>
      <dgm:t>
        <a:bodyPr/>
        <a:lstStyle/>
        <a:p>
          <a:endParaRPr lang="uk-UA" sz="1800"/>
        </a:p>
      </dgm:t>
    </dgm:pt>
    <dgm:pt modelId="{EE02AC6D-B55D-4895-A022-B57395A79FB1}" type="sibTrans" cxnId="{4CE9160F-2E05-4073-8D19-13661BFCE222}">
      <dgm:prSet/>
      <dgm:spPr/>
      <dgm:t>
        <a:bodyPr/>
        <a:lstStyle/>
        <a:p>
          <a:endParaRPr lang="uk-UA" sz="1800"/>
        </a:p>
      </dgm:t>
    </dgm:pt>
    <dgm:pt modelId="{8EE5046C-11E0-4118-9B48-FD48FF3D4890}">
      <dgm:prSet phldrT="[Текст]" custT="1"/>
      <dgm:spPr/>
      <dgm:t>
        <a:bodyPr/>
        <a:lstStyle/>
        <a:p>
          <a:r>
            <a:rPr lang="uk-UA" sz="1800" dirty="0" smtClean="0"/>
            <a:t>- Обороти підприємства</a:t>
          </a:r>
        </a:p>
        <a:p>
          <a:r>
            <a:rPr lang="uk-UA" sz="1800" dirty="0" smtClean="0"/>
            <a:t>- техніка, обладнання по проекту виступають заставою</a:t>
          </a:r>
          <a:endParaRPr lang="uk-UA" sz="1800" dirty="0"/>
        </a:p>
      </dgm:t>
    </dgm:pt>
    <dgm:pt modelId="{6814FBC2-E8EE-4382-A2C2-CE052BDA9D1D}" type="parTrans" cxnId="{67042EB1-6FCE-4440-9BA7-58F51DF3256D}">
      <dgm:prSet/>
      <dgm:spPr/>
      <dgm:t>
        <a:bodyPr/>
        <a:lstStyle/>
        <a:p>
          <a:endParaRPr lang="uk-UA" sz="1800"/>
        </a:p>
      </dgm:t>
    </dgm:pt>
    <dgm:pt modelId="{2B1A1531-07FD-45C4-97E1-79C2F0630AF4}" type="sibTrans" cxnId="{67042EB1-6FCE-4440-9BA7-58F51DF3256D}">
      <dgm:prSet/>
      <dgm:spPr/>
      <dgm:t>
        <a:bodyPr/>
        <a:lstStyle/>
        <a:p>
          <a:endParaRPr lang="uk-UA" sz="1800"/>
        </a:p>
      </dgm:t>
    </dgm:pt>
    <dgm:pt modelId="{35589499-8C46-4EA9-A5A7-B0618F765B2D}" type="pres">
      <dgm:prSet presAssocID="{4F2CB942-F06A-45B7-8C60-A08063D9C6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FBD86EA-0FC7-40BE-8887-421BDD5E8E8B}" type="pres">
      <dgm:prSet presAssocID="{883C0960-2773-405C-A83B-C39C52DEBF89}" presName="hierRoot1" presStyleCnt="0"/>
      <dgm:spPr/>
    </dgm:pt>
    <dgm:pt modelId="{FA88DCE9-684F-464C-B5E9-A392BE2257BA}" type="pres">
      <dgm:prSet presAssocID="{883C0960-2773-405C-A83B-C39C52DEBF89}" presName="composite" presStyleCnt="0"/>
      <dgm:spPr/>
    </dgm:pt>
    <dgm:pt modelId="{A8552C5F-38E4-4674-9905-FBF426A44A22}" type="pres">
      <dgm:prSet presAssocID="{883C0960-2773-405C-A83B-C39C52DEBF89}" presName="background" presStyleLbl="node0" presStyleIdx="0" presStyleCnt="1"/>
      <dgm:spPr/>
    </dgm:pt>
    <dgm:pt modelId="{9CE00963-ED65-4A7A-9CC2-12ED1A1A88D9}" type="pres">
      <dgm:prSet presAssocID="{883C0960-2773-405C-A83B-C39C52DEBF89}" presName="text" presStyleLbl="fgAcc0" presStyleIdx="0" presStyleCnt="1" custScaleX="248365" custScaleY="64668">
        <dgm:presLayoutVars>
          <dgm:chPref val="3"/>
        </dgm:presLayoutVars>
      </dgm:prSet>
      <dgm:spPr/>
    </dgm:pt>
    <dgm:pt modelId="{77E4F1BE-B177-4578-B337-3295717279EC}" type="pres">
      <dgm:prSet presAssocID="{883C0960-2773-405C-A83B-C39C52DEBF89}" presName="hierChild2" presStyleCnt="0"/>
      <dgm:spPr/>
    </dgm:pt>
    <dgm:pt modelId="{97842D98-331E-4DD3-9623-E18A7EEAA1B1}" type="pres">
      <dgm:prSet presAssocID="{541C654E-71F5-4BEE-964F-7D9F13C4CC06}" presName="Name10" presStyleLbl="parChTrans1D2" presStyleIdx="0" presStyleCnt="2"/>
      <dgm:spPr/>
    </dgm:pt>
    <dgm:pt modelId="{2E06AA51-E5EA-4D5F-8EE6-F618F17E52F1}" type="pres">
      <dgm:prSet presAssocID="{0F700F6D-CCE5-4903-9A9C-BE05CA92926A}" presName="hierRoot2" presStyleCnt="0"/>
      <dgm:spPr/>
    </dgm:pt>
    <dgm:pt modelId="{34AA4830-FBC4-4B62-B3A1-B0F2D89EC894}" type="pres">
      <dgm:prSet presAssocID="{0F700F6D-CCE5-4903-9A9C-BE05CA92926A}" presName="composite2" presStyleCnt="0"/>
      <dgm:spPr/>
    </dgm:pt>
    <dgm:pt modelId="{B2AC288C-2D28-4FF3-9D10-93AC0BC4C917}" type="pres">
      <dgm:prSet presAssocID="{0F700F6D-CCE5-4903-9A9C-BE05CA92926A}" presName="background2" presStyleLbl="node2" presStyleIdx="0" presStyleCnt="2"/>
      <dgm:spPr/>
    </dgm:pt>
    <dgm:pt modelId="{CE67CCC7-F599-4D3D-ACDA-F0F1AF0B1A2B}" type="pres">
      <dgm:prSet presAssocID="{0F700F6D-CCE5-4903-9A9C-BE05CA92926A}" presName="text2" presStyleLbl="fgAcc2" presStyleIdx="0" presStyleCnt="2" custScaleX="114218">
        <dgm:presLayoutVars>
          <dgm:chPref val="3"/>
        </dgm:presLayoutVars>
      </dgm:prSet>
      <dgm:spPr/>
    </dgm:pt>
    <dgm:pt modelId="{F99B9478-0C86-4AE5-9246-64798B6E7FB7}" type="pres">
      <dgm:prSet presAssocID="{0F700F6D-CCE5-4903-9A9C-BE05CA92926A}" presName="hierChild3" presStyleCnt="0"/>
      <dgm:spPr/>
    </dgm:pt>
    <dgm:pt modelId="{9A8688A3-9B53-404E-B5F5-D9197E62A8F9}" type="pres">
      <dgm:prSet presAssocID="{10F7A9AE-56B4-44B2-AF3D-F3DF0454B4A1}" presName="Name17" presStyleLbl="parChTrans1D3" presStyleIdx="0" presStyleCnt="2"/>
      <dgm:spPr/>
    </dgm:pt>
    <dgm:pt modelId="{C28987E6-98FC-4040-AEAA-4138E1A1C285}" type="pres">
      <dgm:prSet presAssocID="{C6782B9C-6B5E-4547-AA58-565E626801C8}" presName="hierRoot3" presStyleCnt="0"/>
      <dgm:spPr/>
    </dgm:pt>
    <dgm:pt modelId="{E40A8688-71BE-476A-AA3B-DC67EAAB701D}" type="pres">
      <dgm:prSet presAssocID="{C6782B9C-6B5E-4547-AA58-565E626801C8}" presName="composite3" presStyleCnt="0"/>
      <dgm:spPr/>
    </dgm:pt>
    <dgm:pt modelId="{FA29CC19-7631-4D31-9F16-70738BBB483B}" type="pres">
      <dgm:prSet presAssocID="{C6782B9C-6B5E-4547-AA58-565E626801C8}" presName="background3" presStyleLbl="node3" presStyleIdx="0" presStyleCnt="2"/>
      <dgm:spPr/>
    </dgm:pt>
    <dgm:pt modelId="{63C769B7-C0D5-4A67-9E27-0E4467D6882A}" type="pres">
      <dgm:prSet presAssocID="{C6782B9C-6B5E-4547-AA58-565E626801C8}" presName="text3" presStyleLbl="fgAcc3" presStyleIdx="0" presStyleCnt="2" custScaleX="17246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AC2F28-418D-4163-BD66-B2907C74CB26}" type="pres">
      <dgm:prSet presAssocID="{C6782B9C-6B5E-4547-AA58-565E626801C8}" presName="hierChild4" presStyleCnt="0"/>
      <dgm:spPr/>
    </dgm:pt>
    <dgm:pt modelId="{9E01B844-D11C-4439-A5E1-581C88C43326}" type="pres">
      <dgm:prSet presAssocID="{6A446C6C-47D0-4C23-AD69-F956EBFFA231}" presName="Name10" presStyleLbl="parChTrans1D2" presStyleIdx="1" presStyleCnt="2"/>
      <dgm:spPr/>
    </dgm:pt>
    <dgm:pt modelId="{E5DFA1D4-6AA8-4F08-A801-5897CD4F012A}" type="pres">
      <dgm:prSet presAssocID="{9104D949-C410-451B-8436-AADB2173C96B}" presName="hierRoot2" presStyleCnt="0"/>
      <dgm:spPr/>
    </dgm:pt>
    <dgm:pt modelId="{9B23DB95-0857-430C-B088-DF1E6EA9B9FF}" type="pres">
      <dgm:prSet presAssocID="{9104D949-C410-451B-8436-AADB2173C96B}" presName="composite2" presStyleCnt="0"/>
      <dgm:spPr/>
    </dgm:pt>
    <dgm:pt modelId="{891C0257-93A4-413A-95F7-F7FC86186FB9}" type="pres">
      <dgm:prSet presAssocID="{9104D949-C410-451B-8436-AADB2173C96B}" presName="background2" presStyleLbl="node2" presStyleIdx="1" presStyleCnt="2"/>
      <dgm:spPr/>
    </dgm:pt>
    <dgm:pt modelId="{A45E9F45-C19B-454F-9933-A1C9A2BEA025}" type="pres">
      <dgm:prSet presAssocID="{9104D949-C410-451B-8436-AADB2173C96B}" presName="text2" presStyleLbl="fgAcc2" presStyleIdx="1" presStyleCnt="2">
        <dgm:presLayoutVars>
          <dgm:chPref val="3"/>
        </dgm:presLayoutVars>
      </dgm:prSet>
      <dgm:spPr/>
    </dgm:pt>
    <dgm:pt modelId="{C690D929-B509-48C6-A25E-132416C9DF10}" type="pres">
      <dgm:prSet presAssocID="{9104D949-C410-451B-8436-AADB2173C96B}" presName="hierChild3" presStyleCnt="0"/>
      <dgm:spPr/>
    </dgm:pt>
    <dgm:pt modelId="{33EFEC3C-12C8-4388-B736-DF72CE24F1FB}" type="pres">
      <dgm:prSet presAssocID="{6814FBC2-E8EE-4382-A2C2-CE052BDA9D1D}" presName="Name17" presStyleLbl="parChTrans1D3" presStyleIdx="1" presStyleCnt="2"/>
      <dgm:spPr/>
    </dgm:pt>
    <dgm:pt modelId="{670DDCE2-5DA7-40CD-BC70-65263FDCD8F4}" type="pres">
      <dgm:prSet presAssocID="{8EE5046C-11E0-4118-9B48-FD48FF3D4890}" presName="hierRoot3" presStyleCnt="0"/>
      <dgm:spPr/>
    </dgm:pt>
    <dgm:pt modelId="{5D50EC7A-9046-4FA2-8070-ACD768BD237E}" type="pres">
      <dgm:prSet presAssocID="{8EE5046C-11E0-4118-9B48-FD48FF3D4890}" presName="composite3" presStyleCnt="0"/>
      <dgm:spPr/>
    </dgm:pt>
    <dgm:pt modelId="{366BDDFF-36F7-4D09-85E5-AE8249D8E6BD}" type="pres">
      <dgm:prSet presAssocID="{8EE5046C-11E0-4118-9B48-FD48FF3D4890}" presName="background3" presStyleLbl="node3" presStyleIdx="1" presStyleCnt="2"/>
      <dgm:spPr/>
    </dgm:pt>
    <dgm:pt modelId="{BB384128-8D3C-4E52-A15C-DEBF8944E7C8}" type="pres">
      <dgm:prSet presAssocID="{8EE5046C-11E0-4118-9B48-FD48FF3D4890}" presName="text3" presStyleLbl="fgAcc3" presStyleIdx="1" presStyleCnt="2" custScaleX="17667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B36D1D2-9D3A-41FD-A882-8C3A0E6E5B0F}" type="pres">
      <dgm:prSet presAssocID="{8EE5046C-11E0-4118-9B48-FD48FF3D4890}" presName="hierChild4" presStyleCnt="0"/>
      <dgm:spPr/>
    </dgm:pt>
  </dgm:ptLst>
  <dgm:cxnLst>
    <dgm:cxn modelId="{B12D1F16-8794-483D-8190-39B7F3294775}" srcId="{4F2CB942-F06A-45B7-8C60-A08063D9C620}" destId="{883C0960-2773-405C-A83B-C39C52DEBF89}" srcOrd="0" destOrd="0" parTransId="{69B004F5-8AD8-4AB9-A6F3-11D76915BD2F}" sibTransId="{E72D34D6-38DB-4959-9F6F-85E19376F15F}"/>
    <dgm:cxn modelId="{11CDF832-1961-4666-90AF-C4F57A73BF62}" type="presOf" srcId="{8EE5046C-11E0-4118-9B48-FD48FF3D4890}" destId="{BB384128-8D3C-4E52-A15C-DEBF8944E7C8}" srcOrd="0" destOrd="0" presId="urn:microsoft.com/office/officeart/2005/8/layout/hierarchy1"/>
    <dgm:cxn modelId="{EBCDF420-FE52-44F4-98B4-6571E4D0BDED}" type="presOf" srcId="{4F2CB942-F06A-45B7-8C60-A08063D9C620}" destId="{35589499-8C46-4EA9-A5A7-B0618F765B2D}" srcOrd="0" destOrd="0" presId="urn:microsoft.com/office/officeart/2005/8/layout/hierarchy1"/>
    <dgm:cxn modelId="{5F939D80-28FC-4FBC-98ED-4CC9116F874B}" type="presOf" srcId="{883C0960-2773-405C-A83B-C39C52DEBF89}" destId="{9CE00963-ED65-4A7A-9CC2-12ED1A1A88D9}" srcOrd="0" destOrd="0" presId="urn:microsoft.com/office/officeart/2005/8/layout/hierarchy1"/>
    <dgm:cxn modelId="{67042EB1-6FCE-4440-9BA7-58F51DF3256D}" srcId="{9104D949-C410-451B-8436-AADB2173C96B}" destId="{8EE5046C-11E0-4118-9B48-FD48FF3D4890}" srcOrd="0" destOrd="0" parTransId="{6814FBC2-E8EE-4382-A2C2-CE052BDA9D1D}" sibTransId="{2B1A1531-07FD-45C4-97E1-79C2F0630AF4}"/>
    <dgm:cxn modelId="{50B6789F-672C-4E2B-AAB9-4C044D068E14}" srcId="{883C0960-2773-405C-A83B-C39C52DEBF89}" destId="{0F700F6D-CCE5-4903-9A9C-BE05CA92926A}" srcOrd="0" destOrd="0" parTransId="{541C654E-71F5-4BEE-964F-7D9F13C4CC06}" sibTransId="{92E36E9E-7BBC-4552-90A2-EF225BED5301}"/>
    <dgm:cxn modelId="{7510BA1A-5BE6-4D61-9BA4-AEC494DE4100}" type="presOf" srcId="{10F7A9AE-56B4-44B2-AF3D-F3DF0454B4A1}" destId="{9A8688A3-9B53-404E-B5F5-D9197E62A8F9}" srcOrd="0" destOrd="0" presId="urn:microsoft.com/office/officeart/2005/8/layout/hierarchy1"/>
    <dgm:cxn modelId="{D1631BD2-A26F-4A84-BA23-BAFED2720BDF}" type="presOf" srcId="{541C654E-71F5-4BEE-964F-7D9F13C4CC06}" destId="{97842D98-331E-4DD3-9623-E18A7EEAA1B1}" srcOrd="0" destOrd="0" presId="urn:microsoft.com/office/officeart/2005/8/layout/hierarchy1"/>
    <dgm:cxn modelId="{74A40576-82E0-444D-92DF-A832AF289245}" type="presOf" srcId="{9104D949-C410-451B-8436-AADB2173C96B}" destId="{A45E9F45-C19B-454F-9933-A1C9A2BEA025}" srcOrd="0" destOrd="0" presId="urn:microsoft.com/office/officeart/2005/8/layout/hierarchy1"/>
    <dgm:cxn modelId="{25ECBFDB-3697-4DC7-8B57-69013DE346CA}" type="presOf" srcId="{6814FBC2-E8EE-4382-A2C2-CE052BDA9D1D}" destId="{33EFEC3C-12C8-4388-B736-DF72CE24F1FB}" srcOrd="0" destOrd="0" presId="urn:microsoft.com/office/officeart/2005/8/layout/hierarchy1"/>
    <dgm:cxn modelId="{27528768-E627-4B68-9383-DF91BA2108D9}" type="presOf" srcId="{6A446C6C-47D0-4C23-AD69-F956EBFFA231}" destId="{9E01B844-D11C-4439-A5E1-581C88C43326}" srcOrd="0" destOrd="0" presId="urn:microsoft.com/office/officeart/2005/8/layout/hierarchy1"/>
    <dgm:cxn modelId="{305931D9-E194-4A77-A986-B51C6C912B47}" srcId="{0F700F6D-CCE5-4903-9A9C-BE05CA92926A}" destId="{C6782B9C-6B5E-4547-AA58-565E626801C8}" srcOrd="0" destOrd="0" parTransId="{10F7A9AE-56B4-44B2-AF3D-F3DF0454B4A1}" sibTransId="{879CB622-8BB0-431E-9778-15120C1100BB}"/>
    <dgm:cxn modelId="{4CE9160F-2E05-4073-8D19-13661BFCE222}" srcId="{883C0960-2773-405C-A83B-C39C52DEBF89}" destId="{9104D949-C410-451B-8436-AADB2173C96B}" srcOrd="1" destOrd="0" parTransId="{6A446C6C-47D0-4C23-AD69-F956EBFFA231}" sibTransId="{EE02AC6D-B55D-4895-A022-B57395A79FB1}"/>
    <dgm:cxn modelId="{2514FC1F-2CE1-460F-AE9E-1CC6CDA970A1}" type="presOf" srcId="{0F700F6D-CCE5-4903-9A9C-BE05CA92926A}" destId="{CE67CCC7-F599-4D3D-ACDA-F0F1AF0B1A2B}" srcOrd="0" destOrd="0" presId="urn:microsoft.com/office/officeart/2005/8/layout/hierarchy1"/>
    <dgm:cxn modelId="{58E3F5B6-CA04-4AE3-A873-DC76EEA8923F}" type="presOf" srcId="{C6782B9C-6B5E-4547-AA58-565E626801C8}" destId="{63C769B7-C0D5-4A67-9E27-0E4467D6882A}" srcOrd="0" destOrd="0" presId="urn:microsoft.com/office/officeart/2005/8/layout/hierarchy1"/>
    <dgm:cxn modelId="{263835AD-6335-47A7-9945-CAFE19536781}" type="presParOf" srcId="{35589499-8C46-4EA9-A5A7-B0618F765B2D}" destId="{EFBD86EA-0FC7-40BE-8887-421BDD5E8E8B}" srcOrd="0" destOrd="0" presId="urn:microsoft.com/office/officeart/2005/8/layout/hierarchy1"/>
    <dgm:cxn modelId="{F5158D38-5FA4-4556-B75C-163652740D85}" type="presParOf" srcId="{EFBD86EA-0FC7-40BE-8887-421BDD5E8E8B}" destId="{FA88DCE9-684F-464C-B5E9-A392BE2257BA}" srcOrd="0" destOrd="0" presId="urn:microsoft.com/office/officeart/2005/8/layout/hierarchy1"/>
    <dgm:cxn modelId="{D11DCE7E-622C-4131-A610-A31C0D9A6B07}" type="presParOf" srcId="{FA88DCE9-684F-464C-B5E9-A392BE2257BA}" destId="{A8552C5F-38E4-4674-9905-FBF426A44A22}" srcOrd="0" destOrd="0" presId="urn:microsoft.com/office/officeart/2005/8/layout/hierarchy1"/>
    <dgm:cxn modelId="{94D23D35-C539-492E-BE82-DC7353CA5720}" type="presParOf" srcId="{FA88DCE9-684F-464C-B5E9-A392BE2257BA}" destId="{9CE00963-ED65-4A7A-9CC2-12ED1A1A88D9}" srcOrd="1" destOrd="0" presId="urn:microsoft.com/office/officeart/2005/8/layout/hierarchy1"/>
    <dgm:cxn modelId="{1ACC852D-5227-411C-9F3E-83443AEE1D59}" type="presParOf" srcId="{EFBD86EA-0FC7-40BE-8887-421BDD5E8E8B}" destId="{77E4F1BE-B177-4578-B337-3295717279EC}" srcOrd="1" destOrd="0" presId="urn:microsoft.com/office/officeart/2005/8/layout/hierarchy1"/>
    <dgm:cxn modelId="{13B59876-5A79-4B8F-9778-1F612025CEF8}" type="presParOf" srcId="{77E4F1BE-B177-4578-B337-3295717279EC}" destId="{97842D98-331E-4DD3-9623-E18A7EEAA1B1}" srcOrd="0" destOrd="0" presId="urn:microsoft.com/office/officeart/2005/8/layout/hierarchy1"/>
    <dgm:cxn modelId="{A440CF3A-70D8-445F-9B3F-70D33529EC66}" type="presParOf" srcId="{77E4F1BE-B177-4578-B337-3295717279EC}" destId="{2E06AA51-E5EA-4D5F-8EE6-F618F17E52F1}" srcOrd="1" destOrd="0" presId="urn:microsoft.com/office/officeart/2005/8/layout/hierarchy1"/>
    <dgm:cxn modelId="{D48FD46B-7834-4B48-BFE5-8F33552E4484}" type="presParOf" srcId="{2E06AA51-E5EA-4D5F-8EE6-F618F17E52F1}" destId="{34AA4830-FBC4-4B62-B3A1-B0F2D89EC894}" srcOrd="0" destOrd="0" presId="urn:microsoft.com/office/officeart/2005/8/layout/hierarchy1"/>
    <dgm:cxn modelId="{205E4863-F196-4D6D-AA1A-FF2ED781B437}" type="presParOf" srcId="{34AA4830-FBC4-4B62-B3A1-B0F2D89EC894}" destId="{B2AC288C-2D28-4FF3-9D10-93AC0BC4C917}" srcOrd="0" destOrd="0" presId="urn:microsoft.com/office/officeart/2005/8/layout/hierarchy1"/>
    <dgm:cxn modelId="{B8A86293-C2A1-4DC0-B900-603559AFBA9C}" type="presParOf" srcId="{34AA4830-FBC4-4B62-B3A1-B0F2D89EC894}" destId="{CE67CCC7-F599-4D3D-ACDA-F0F1AF0B1A2B}" srcOrd="1" destOrd="0" presId="urn:microsoft.com/office/officeart/2005/8/layout/hierarchy1"/>
    <dgm:cxn modelId="{0256EFEB-E765-43E6-B53F-B7A277C4FDB0}" type="presParOf" srcId="{2E06AA51-E5EA-4D5F-8EE6-F618F17E52F1}" destId="{F99B9478-0C86-4AE5-9246-64798B6E7FB7}" srcOrd="1" destOrd="0" presId="urn:microsoft.com/office/officeart/2005/8/layout/hierarchy1"/>
    <dgm:cxn modelId="{5A999B0B-806F-489D-ACD9-0C0EC26ECFAC}" type="presParOf" srcId="{F99B9478-0C86-4AE5-9246-64798B6E7FB7}" destId="{9A8688A3-9B53-404E-B5F5-D9197E62A8F9}" srcOrd="0" destOrd="0" presId="urn:microsoft.com/office/officeart/2005/8/layout/hierarchy1"/>
    <dgm:cxn modelId="{B89B7EC0-729C-4ACC-A7E7-7717EC252A72}" type="presParOf" srcId="{F99B9478-0C86-4AE5-9246-64798B6E7FB7}" destId="{C28987E6-98FC-4040-AEAA-4138E1A1C285}" srcOrd="1" destOrd="0" presId="urn:microsoft.com/office/officeart/2005/8/layout/hierarchy1"/>
    <dgm:cxn modelId="{F45B38C9-77D9-477B-ACAD-85E2CCD855B2}" type="presParOf" srcId="{C28987E6-98FC-4040-AEAA-4138E1A1C285}" destId="{E40A8688-71BE-476A-AA3B-DC67EAAB701D}" srcOrd="0" destOrd="0" presId="urn:microsoft.com/office/officeart/2005/8/layout/hierarchy1"/>
    <dgm:cxn modelId="{D368EBA2-7552-412E-BA36-047B50D629E2}" type="presParOf" srcId="{E40A8688-71BE-476A-AA3B-DC67EAAB701D}" destId="{FA29CC19-7631-4D31-9F16-70738BBB483B}" srcOrd="0" destOrd="0" presId="urn:microsoft.com/office/officeart/2005/8/layout/hierarchy1"/>
    <dgm:cxn modelId="{01D9AE4F-71C0-4B9F-9A8E-C9B5745A24C2}" type="presParOf" srcId="{E40A8688-71BE-476A-AA3B-DC67EAAB701D}" destId="{63C769B7-C0D5-4A67-9E27-0E4467D6882A}" srcOrd="1" destOrd="0" presId="urn:microsoft.com/office/officeart/2005/8/layout/hierarchy1"/>
    <dgm:cxn modelId="{D90E0D56-4C64-4BB7-A2A9-F0C7FEE55A73}" type="presParOf" srcId="{C28987E6-98FC-4040-AEAA-4138E1A1C285}" destId="{90AC2F28-418D-4163-BD66-B2907C74CB26}" srcOrd="1" destOrd="0" presId="urn:microsoft.com/office/officeart/2005/8/layout/hierarchy1"/>
    <dgm:cxn modelId="{DD5B214C-D47F-4E99-AC9D-165D7C443B06}" type="presParOf" srcId="{77E4F1BE-B177-4578-B337-3295717279EC}" destId="{9E01B844-D11C-4439-A5E1-581C88C43326}" srcOrd="2" destOrd="0" presId="urn:microsoft.com/office/officeart/2005/8/layout/hierarchy1"/>
    <dgm:cxn modelId="{01DE2A16-FC67-4488-8B67-021DF396F049}" type="presParOf" srcId="{77E4F1BE-B177-4578-B337-3295717279EC}" destId="{E5DFA1D4-6AA8-4F08-A801-5897CD4F012A}" srcOrd="3" destOrd="0" presId="urn:microsoft.com/office/officeart/2005/8/layout/hierarchy1"/>
    <dgm:cxn modelId="{09167ECE-FD75-451B-89D6-12268ECDEE83}" type="presParOf" srcId="{E5DFA1D4-6AA8-4F08-A801-5897CD4F012A}" destId="{9B23DB95-0857-430C-B088-DF1E6EA9B9FF}" srcOrd="0" destOrd="0" presId="urn:microsoft.com/office/officeart/2005/8/layout/hierarchy1"/>
    <dgm:cxn modelId="{3ADE1F85-D5E1-4343-81F3-7B5FADC838AF}" type="presParOf" srcId="{9B23DB95-0857-430C-B088-DF1E6EA9B9FF}" destId="{891C0257-93A4-413A-95F7-F7FC86186FB9}" srcOrd="0" destOrd="0" presId="urn:microsoft.com/office/officeart/2005/8/layout/hierarchy1"/>
    <dgm:cxn modelId="{80E181D6-9C3B-42A0-92B6-401CA4878F33}" type="presParOf" srcId="{9B23DB95-0857-430C-B088-DF1E6EA9B9FF}" destId="{A45E9F45-C19B-454F-9933-A1C9A2BEA025}" srcOrd="1" destOrd="0" presId="urn:microsoft.com/office/officeart/2005/8/layout/hierarchy1"/>
    <dgm:cxn modelId="{A0B976BA-E451-423D-A1A1-702E7B4EF305}" type="presParOf" srcId="{E5DFA1D4-6AA8-4F08-A801-5897CD4F012A}" destId="{C690D929-B509-48C6-A25E-132416C9DF10}" srcOrd="1" destOrd="0" presId="urn:microsoft.com/office/officeart/2005/8/layout/hierarchy1"/>
    <dgm:cxn modelId="{D3CA9D8D-FBA2-4724-B44E-ECE783977081}" type="presParOf" srcId="{C690D929-B509-48C6-A25E-132416C9DF10}" destId="{33EFEC3C-12C8-4388-B736-DF72CE24F1FB}" srcOrd="0" destOrd="0" presId="urn:microsoft.com/office/officeart/2005/8/layout/hierarchy1"/>
    <dgm:cxn modelId="{0AC4160A-E843-4D05-9187-C16B2B9F5DA5}" type="presParOf" srcId="{C690D929-B509-48C6-A25E-132416C9DF10}" destId="{670DDCE2-5DA7-40CD-BC70-65263FDCD8F4}" srcOrd="1" destOrd="0" presId="urn:microsoft.com/office/officeart/2005/8/layout/hierarchy1"/>
    <dgm:cxn modelId="{DAFA75A2-81FD-4261-942F-52B3FAEBDC3E}" type="presParOf" srcId="{670DDCE2-5DA7-40CD-BC70-65263FDCD8F4}" destId="{5D50EC7A-9046-4FA2-8070-ACD768BD237E}" srcOrd="0" destOrd="0" presId="urn:microsoft.com/office/officeart/2005/8/layout/hierarchy1"/>
    <dgm:cxn modelId="{29CC0642-11F5-4568-85BB-1BDE4FDDF7FB}" type="presParOf" srcId="{5D50EC7A-9046-4FA2-8070-ACD768BD237E}" destId="{366BDDFF-36F7-4D09-85E5-AE8249D8E6BD}" srcOrd="0" destOrd="0" presId="urn:microsoft.com/office/officeart/2005/8/layout/hierarchy1"/>
    <dgm:cxn modelId="{FB5C3E24-9C31-4C22-AD71-8F688B4C68DD}" type="presParOf" srcId="{5D50EC7A-9046-4FA2-8070-ACD768BD237E}" destId="{BB384128-8D3C-4E52-A15C-DEBF8944E7C8}" srcOrd="1" destOrd="0" presId="urn:microsoft.com/office/officeart/2005/8/layout/hierarchy1"/>
    <dgm:cxn modelId="{E949C83F-4551-4DAD-9272-CF36A1D16197}" type="presParOf" srcId="{670DDCE2-5DA7-40CD-BC70-65263FDCD8F4}" destId="{EB36D1D2-9D3A-41FD-A882-8C3A0E6E5B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B6592B-75EB-434B-851F-3DA05F9C809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B46A93-EACB-45AA-BE81-D9CA854DB19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2800" dirty="0" smtClean="0"/>
            <a:t>Вартість грошей для банку</a:t>
          </a:r>
          <a:endParaRPr lang="uk-UA" sz="2800" dirty="0"/>
        </a:p>
      </dgm:t>
    </dgm:pt>
    <dgm:pt modelId="{792BE821-B454-4296-BFA7-CBA165522031}" type="parTrans" cxnId="{D6E1AB24-20AA-4352-B4C8-BD8C021996E2}">
      <dgm:prSet/>
      <dgm:spPr/>
      <dgm:t>
        <a:bodyPr/>
        <a:lstStyle/>
        <a:p>
          <a:endParaRPr lang="uk-UA" sz="1800"/>
        </a:p>
      </dgm:t>
    </dgm:pt>
    <dgm:pt modelId="{FF34A9D6-BF0D-4313-8580-C43BA1A3EA19}" type="sibTrans" cxnId="{D6E1AB24-20AA-4352-B4C8-BD8C021996E2}">
      <dgm:prSet/>
      <dgm:spPr/>
      <dgm:t>
        <a:bodyPr/>
        <a:lstStyle/>
        <a:p>
          <a:endParaRPr lang="uk-UA" sz="1800"/>
        </a:p>
      </dgm:t>
    </dgm:pt>
    <dgm:pt modelId="{27DF6E7B-ABFE-40F7-A796-3263D2A427CD}">
      <dgm:prSet phldrT="[Текст]" custT="1"/>
      <dgm:spPr/>
      <dgm:t>
        <a:bodyPr/>
        <a:lstStyle/>
        <a:p>
          <a:r>
            <a:rPr lang="uk-UA" sz="1800" dirty="0" smtClean="0"/>
            <a:t>Власні ресурси</a:t>
          </a:r>
          <a:endParaRPr lang="uk-UA" sz="1800" dirty="0"/>
        </a:p>
      </dgm:t>
    </dgm:pt>
    <dgm:pt modelId="{15E413BC-3D7B-4279-9622-D9FB886C70BE}" type="parTrans" cxnId="{FB3336F0-6298-48F1-8E8B-72BA0DFDFD30}">
      <dgm:prSet custT="1"/>
      <dgm:spPr/>
      <dgm:t>
        <a:bodyPr/>
        <a:lstStyle/>
        <a:p>
          <a:endParaRPr lang="uk-UA" sz="1800"/>
        </a:p>
      </dgm:t>
    </dgm:pt>
    <dgm:pt modelId="{26B3C52B-CC62-4094-9DE5-30CD9AF64C06}" type="sibTrans" cxnId="{FB3336F0-6298-48F1-8E8B-72BA0DFDFD30}">
      <dgm:prSet/>
      <dgm:spPr/>
      <dgm:t>
        <a:bodyPr/>
        <a:lstStyle/>
        <a:p>
          <a:endParaRPr lang="uk-UA" sz="1800"/>
        </a:p>
      </dgm:t>
    </dgm:pt>
    <dgm:pt modelId="{923991E5-29D9-4C82-93D1-99879817DE39}">
      <dgm:prSet phldrT="[Текст]" custT="1"/>
      <dgm:spPr/>
      <dgm:t>
        <a:bodyPr/>
        <a:lstStyle/>
        <a:p>
          <a:r>
            <a:rPr lang="uk-UA" sz="1800" dirty="0" smtClean="0"/>
            <a:t>Кошти з материнських чи споріднених компаній</a:t>
          </a:r>
          <a:endParaRPr lang="uk-UA" sz="1800" dirty="0"/>
        </a:p>
      </dgm:t>
    </dgm:pt>
    <dgm:pt modelId="{C62D9685-9A2E-409B-A9AF-A0F2A81200A5}" type="parTrans" cxnId="{90E8CA18-0F9D-431B-B3DA-9CCD37B30CE9}">
      <dgm:prSet custT="1"/>
      <dgm:spPr/>
      <dgm:t>
        <a:bodyPr/>
        <a:lstStyle/>
        <a:p>
          <a:endParaRPr lang="uk-UA" sz="1800"/>
        </a:p>
      </dgm:t>
    </dgm:pt>
    <dgm:pt modelId="{7A5E1D66-C96D-4F62-A918-8DB2F8F8D46D}" type="sibTrans" cxnId="{90E8CA18-0F9D-431B-B3DA-9CCD37B30CE9}">
      <dgm:prSet/>
      <dgm:spPr/>
      <dgm:t>
        <a:bodyPr/>
        <a:lstStyle/>
        <a:p>
          <a:endParaRPr lang="uk-UA" sz="1800"/>
        </a:p>
      </dgm:t>
    </dgm:pt>
    <dgm:pt modelId="{FB7D4770-51EA-4457-B3F6-193D86D3095D}">
      <dgm:prSet phldrT="[Текст]" custT="1"/>
      <dgm:spPr/>
      <dgm:t>
        <a:bodyPr/>
        <a:lstStyle/>
        <a:p>
          <a:r>
            <a:rPr lang="uk-UA" sz="1800" dirty="0" err="1" smtClean="0"/>
            <a:t>Рефінансу-вання</a:t>
          </a:r>
          <a:r>
            <a:rPr lang="uk-UA" sz="1800" dirty="0" smtClean="0"/>
            <a:t> НБУ</a:t>
          </a:r>
          <a:endParaRPr lang="uk-UA" sz="1800" dirty="0"/>
        </a:p>
      </dgm:t>
    </dgm:pt>
    <dgm:pt modelId="{9E63856F-1021-4BE3-847C-FAF020343506}" type="parTrans" cxnId="{A22806AD-1908-4F35-9DB9-23B078B5749B}">
      <dgm:prSet custT="1"/>
      <dgm:spPr/>
      <dgm:t>
        <a:bodyPr/>
        <a:lstStyle/>
        <a:p>
          <a:endParaRPr lang="uk-UA" sz="1800"/>
        </a:p>
      </dgm:t>
    </dgm:pt>
    <dgm:pt modelId="{2B0ADE88-863A-4579-971F-75F5C3FCCC1C}" type="sibTrans" cxnId="{A22806AD-1908-4F35-9DB9-23B078B5749B}">
      <dgm:prSet/>
      <dgm:spPr/>
      <dgm:t>
        <a:bodyPr/>
        <a:lstStyle/>
        <a:p>
          <a:endParaRPr lang="uk-UA" sz="1800"/>
        </a:p>
      </dgm:t>
    </dgm:pt>
    <dgm:pt modelId="{47B55F04-D429-4C45-8A26-F003686BD113}">
      <dgm:prSet phldrT="[Текст]" custT="1"/>
      <dgm:spPr/>
      <dgm:t>
        <a:bodyPr/>
        <a:lstStyle/>
        <a:p>
          <a:r>
            <a:rPr lang="uk-UA" sz="1800" dirty="0" smtClean="0"/>
            <a:t>Залучені кошти (</a:t>
          </a:r>
          <a:r>
            <a:rPr lang="uk-UA" sz="1800" i="1" dirty="0" smtClean="0"/>
            <a:t>депозити</a:t>
          </a:r>
          <a:r>
            <a:rPr lang="uk-UA" sz="1800" dirty="0" smtClean="0"/>
            <a:t>)</a:t>
          </a:r>
          <a:endParaRPr lang="uk-UA" sz="1800" dirty="0"/>
        </a:p>
      </dgm:t>
    </dgm:pt>
    <dgm:pt modelId="{EC283154-E1E7-45ED-88EB-18BCE17AA787}" type="parTrans" cxnId="{DD8AF766-9FD8-444A-8E15-C252D183B8F3}">
      <dgm:prSet custT="1"/>
      <dgm:spPr/>
      <dgm:t>
        <a:bodyPr/>
        <a:lstStyle/>
        <a:p>
          <a:endParaRPr lang="uk-UA" sz="1800"/>
        </a:p>
      </dgm:t>
    </dgm:pt>
    <dgm:pt modelId="{CB1DBBAA-C4E4-44B1-AB25-F5F4EF05952E}" type="sibTrans" cxnId="{DD8AF766-9FD8-444A-8E15-C252D183B8F3}">
      <dgm:prSet/>
      <dgm:spPr/>
      <dgm:t>
        <a:bodyPr/>
        <a:lstStyle/>
        <a:p>
          <a:endParaRPr lang="uk-UA" sz="1800"/>
        </a:p>
      </dgm:t>
    </dgm:pt>
    <dgm:pt modelId="{E4C4F036-08F4-49A6-B5B4-B6DBFD41D118}" type="pres">
      <dgm:prSet presAssocID="{28B6592B-75EB-434B-851F-3DA05F9C809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90F6CBB-36B7-4077-9CC7-1D98A9623A76}" type="pres">
      <dgm:prSet presAssocID="{BDB46A93-EACB-45AA-BE81-D9CA854DB198}" presName="centerShape" presStyleLbl="node0" presStyleIdx="0" presStyleCnt="1" custScaleX="150500" custScaleY="144050"/>
      <dgm:spPr/>
    </dgm:pt>
    <dgm:pt modelId="{AD3EA95D-0DDB-4EA5-8113-B952BFEA3489}" type="pres">
      <dgm:prSet presAssocID="{15E413BC-3D7B-4279-9622-D9FB886C70BE}" presName="parTrans" presStyleLbl="sibTrans2D1" presStyleIdx="0" presStyleCnt="4"/>
      <dgm:spPr/>
    </dgm:pt>
    <dgm:pt modelId="{2485317C-2366-4B39-A073-3E713736A953}" type="pres">
      <dgm:prSet presAssocID="{15E413BC-3D7B-4279-9622-D9FB886C70BE}" presName="connectorText" presStyleLbl="sibTrans2D1" presStyleIdx="0" presStyleCnt="4"/>
      <dgm:spPr/>
    </dgm:pt>
    <dgm:pt modelId="{7B5A7C55-417B-420E-AC32-3F8706DBA8BD}" type="pres">
      <dgm:prSet presAssocID="{27DF6E7B-ABFE-40F7-A796-3263D2A427CD}" presName="node" presStyleLbl="node1" presStyleIdx="0" presStyleCnt="4">
        <dgm:presLayoutVars>
          <dgm:bulletEnabled val="1"/>
        </dgm:presLayoutVars>
      </dgm:prSet>
      <dgm:spPr/>
    </dgm:pt>
    <dgm:pt modelId="{5650F729-55AE-44D0-A517-931DEA2BA355}" type="pres">
      <dgm:prSet presAssocID="{C62D9685-9A2E-409B-A9AF-A0F2A81200A5}" presName="parTrans" presStyleLbl="sibTrans2D1" presStyleIdx="1" presStyleCnt="4"/>
      <dgm:spPr/>
    </dgm:pt>
    <dgm:pt modelId="{321F09A5-40EA-43B1-BA98-95D720909CC5}" type="pres">
      <dgm:prSet presAssocID="{C62D9685-9A2E-409B-A9AF-A0F2A81200A5}" presName="connectorText" presStyleLbl="sibTrans2D1" presStyleIdx="1" presStyleCnt="4"/>
      <dgm:spPr/>
    </dgm:pt>
    <dgm:pt modelId="{4CEACDDC-A1F3-4A2F-A5BD-B203138D12FC}" type="pres">
      <dgm:prSet presAssocID="{923991E5-29D9-4C82-93D1-99879817DE39}" presName="node" presStyleLbl="node1" presStyleIdx="1" presStyleCnt="4" custScaleX="112033" custScaleY="113950">
        <dgm:presLayoutVars>
          <dgm:bulletEnabled val="1"/>
        </dgm:presLayoutVars>
      </dgm:prSet>
      <dgm:spPr/>
    </dgm:pt>
    <dgm:pt modelId="{9106D36D-0B7E-4923-917D-26DC39E3573D}" type="pres">
      <dgm:prSet presAssocID="{9E63856F-1021-4BE3-847C-FAF020343506}" presName="parTrans" presStyleLbl="sibTrans2D1" presStyleIdx="2" presStyleCnt="4"/>
      <dgm:spPr/>
    </dgm:pt>
    <dgm:pt modelId="{7D6B66F2-C2BF-4460-90D0-FAEFCBA904F9}" type="pres">
      <dgm:prSet presAssocID="{9E63856F-1021-4BE3-847C-FAF020343506}" presName="connectorText" presStyleLbl="sibTrans2D1" presStyleIdx="2" presStyleCnt="4"/>
      <dgm:spPr/>
    </dgm:pt>
    <dgm:pt modelId="{8085ADD4-720A-47E7-9863-9A40E89CFC7B}" type="pres">
      <dgm:prSet presAssocID="{FB7D4770-51EA-4457-B3F6-193D86D3095D}" presName="node" presStyleLbl="node1" presStyleIdx="2" presStyleCnt="4">
        <dgm:presLayoutVars>
          <dgm:bulletEnabled val="1"/>
        </dgm:presLayoutVars>
      </dgm:prSet>
      <dgm:spPr/>
    </dgm:pt>
    <dgm:pt modelId="{05AE6798-232D-410F-8966-9062CB30C602}" type="pres">
      <dgm:prSet presAssocID="{EC283154-E1E7-45ED-88EB-18BCE17AA787}" presName="parTrans" presStyleLbl="sibTrans2D1" presStyleIdx="3" presStyleCnt="4"/>
      <dgm:spPr/>
    </dgm:pt>
    <dgm:pt modelId="{163F3011-6B51-4154-B9F2-900233D7AF0A}" type="pres">
      <dgm:prSet presAssocID="{EC283154-E1E7-45ED-88EB-18BCE17AA787}" presName="connectorText" presStyleLbl="sibTrans2D1" presStyleIdx="3" presStyleCnt="4"/>
      <dgm:spPr/>
    </dgm:pt>
    <dgm:pt modelId="{D344CFD8-E3D2-4565-A083-110BC4CB6B00}" type="pres">
      <dgm:prSet presAssocID="{47B55F04-D429-4C45-8A26-F003686BD113}" presName="node" presStyleLbl="node1" presStyleIdx="3" presStyleCnt="4" custScaleX="109015" custScaleY="108575">
        <dgm:presLayoutVars>
          <dgm:bulletEnabled val="1"/>
        </dgm:presLayoutVars>
      </dgm:prSet>
      <dgm:spPr/>
    </dgm:pt>
  </dgm:ptLst>
  <dgm:cxnLst>
    <dgm:cxn modelId="{D6E1AB24-20AA-4352-B4C8-BD8C021996E2}" srcId="{28B6592B-75EB-434B-851F-3DA05F9C809E}" destId="{BDB46A93-EACB-45AA-BE81-D9CA854DB198}" srcOrd="0" destOrd="0" parTransId="{792BE821-B454-4296-BFA7-CBA165522031}" sibTransId="{FF34A9D6-BF0D-4313-8580-C43BA1A3EA19}"/>
    <dgm:cxn modelId="{90E8CA18-0F9D-431B-B3DA-9CCD37B30CE9}" srcId="{BDB46A93-EACB-45AA-BE81-D9CA854DB198}" destId="{923991E5-29D9-4C82-93D1-99879817DE39}" srcOrd="1" destOrd="0" parTransId="{C62D9685-9A2E-409B-A9AF-A0F2A81200A5}" sibTransId="{7A5E1D66-C96D-4F62-A918-8DB2F8F8D46D}"/>
    <dgm:cxn modelId="{F7C2DCB1-C8A8-413D-9845-186CE1802F9A}" type="presOf" srcId="{9E63856F-1021-4BE3-847C-FAF020343506}" destId="{7D6B66F2-C2BF-4460-90D0-FAEFCBA904F9}" srcOrd="1" destOrd="0" presId="urn:microsoft.com/office/officeart/2005/8/layout/radial5"/>
    <dgm:cxn modelId="{DD8AF766-9FD8-444A-8E15-C252D183B8F3}" srcId="{BDB46A93-EACB-45AA-BE81-D9CA854DB198}" destId="{47B55F04-D429-4C45-8A26-F003686BD113}" srcOrd="3" destOrd="0" parTransId="{EC283154-E1E7-45ED-88EB-18BCE17AA787}" sibTransId="{CB1DBBAA-C4E4-44B1-AB25-F5F4EF05952E}"/>
    <dgm:cxn modelId="{A22806AD-1908-4F35-9DB9-23B078B5749B}" srcId="{BDB46A93-EACB-45AA-BE81-D9CA854DB198}" destId="{FB7D4770-51EA-4457-B3F6-193D86D3095D}" srcOrd="2" destOrd="0" parTransId="{9E63856F-1021-4BE3-847C-FAF020343506}" sibTransId="{2B0ADE88-863A-4579-971F-75F5C3FCCC1C}"/>
    <dgm:cxn modelId="{2ACCD01A-D529-4907-8CAA-EDED8CC85C05}" type="presOf" srcId="{EC283154-E1E7-45ED-88EB-18BCE17AA787}" destId="{05AE6798-232D-410F-8966-9062CB30C602}" srcOrd="0" destOrd="0" presId="urn:microsoft.com/office/officeart/2005/8/layout/radial5"/>
    <dgm:cxn modelId="{9BA0002B-B5AE-4A09-A1C1-EDD0C3853AC5}" type="presOf" srcId="{C62D9685-9A2E-409B-A9AF-A0F2A81200A5}" destId="{321F09A5-40EA-43B1-BA98-95D720909CC5}" srcOrd="1" destOrd="0" presId="urn:microsoft.com/office/officeart/2005/8/layout/radial5"/>
    <dgm:cxn modelId="{1FA7D663-C4ED-42A1-A819-B98B7D09737C}" type="presOf" srcId="{923991E5-29D9-4C82-93D1-99879817DE39}" destId="{4CEACDDC-A1F3-4A2F-A5BD-B203138D12FC}" srcOrd="0" destOrd="0" presId="urn:microsoft.com/office/officeart/2005/8/layout/radial5"/>
    <dgm:cxn modelId="{5AC9B212-735E-4D22-BADA-A5376882A912}" type="presOf" srcId="{27DF6E7B-ABFE-40F7-A796-3263D2A427CD}" destId="{7B5A7C55-417B-420E-AC32-3F8706DBA8BD}" srcOrd="0" destOrd="0" presId="urn:microsoft.com/office/officeart/2005/8/layout/radial5"/>
    <dgm:cxn modelId="{C2EF765B-B3BB-48FB-893E-B75EC3AB6646}" type="presOf" srcId="{9E63856F-1021-4BE3-847C-FAF020343506}" destId="{9106D36D-0B7E-4923-917D-26DC39E3573D}" srcOrd="0" destOrd="0" presId="urn:microsoft.com/office/officeart/2005/8/layout/radial5"/>
    <dgm:cxn modelId="{C56A0DEB-2FFA-4682-BACC-983101E0F957}" type="presOf" srcId="{C62D9685-9A2E-409B-A9AF-A0F2A81200A5}" destId="{5650F729-55AE-44D0-A517-931DEA2BA355}" srcOrd="0" destOrd="0" presId="urn:microsoft.com/office/officeart/2005/8/layout/radial5"/>
    <dgm:cxn modelId="{7BC7187C-A1EF-4B9D-8B13-6CC071E82581}" type="presOf" srcId="{47B55F04-D429-4C45-8A26-F003686BD113}" destId="{D344CFD8-E3D2-4565-A083-110BC4CB6B00}" srcOrd="0" destOrd="0" presId="urn:microsoft.com/office/officeart/2005/8/layout/radial5"/>
    <dgm:cxn modelId="{DACFD670-BDE1-4DF4-8545-3A8D5E85F02A}" type="presOf" srcId="{BDB46A93-EACB-45AA-BE81-D9CA854DB198}" destId="{590F6CBB-36B7-4077-9CC7-1D98A9623A76}" srcOrd="0" destOrd="0" presId="urn:microsoft.com/office/officeart/2005/8/layout/radial5"/>
    <dgm:cxn modelId="{8486B574-3994-438D-BDD1-69BB9B88203D}" type="presOf" srcId="{FB7D4770-51EA-4457-B3F6-193D86D3095D}" destId="{8085ADD4-720A-47E7-9863-9A40E89CFC7B}" srcOrd="0" destOrd="0" presId="urn:microsoft.com/office/officeart/2005/8/layout/radial5"/>
    <dgm:cxn modelId="{D38CBD36-FD36-4D90-9DF8-771FA3A6F420}" type="presOf" srcId="{15E413BC-3D7B-4279-9622-D9FB886C70BE}" destId="{AD3EA95D-0DDB-4EA5-8113-B952BFEA3489}" srcOrd="0" destOrd="0" presId="urn:microsoft.com/office/officeart/2005/8/layout/radial5"/>
    <dgm:cxn modelId="{FB3336F0-6298-48F1-8E8B-72BA0DFDFD30}" srcId="{BDB46A93-EACB-45AA-BE81-D9CA854DB198}" destId="{27DF6E7B-ABFE-40F7-A796-3263D2A427CD}" srcOrd="0" destOrd="0" parTransId="{15E413BC-3D7B-4279-9622-D9FB886C70BE}" sibTransId="{26B3C52B-CC62-4094-9DE5-30CD9AF64C06}"/>
    <dgm:cxn modelId="{3E433934-CFCD-43F3-B790-F84434D659AA}" type="presOf" srcId="{EC283154-E1E7-45ED-88EB-18BCE17AA787}" destId="{163F3011-6B51-4154-B9F2-900233D7AF0A}" srcOrd="1" destOrd="0" presId="urn:microsoft.com/office/officeart/2005/8/layout/radial5"/>
    <dgm:cxn modelId="{09EE0F1C-4AF1-4F2A-9F57-E7C08794E07F}" type="presOf" srcId="{28B6592B-75EB-434B-851F-3DA05F9C809E}" destId="{E4C4F036-08F4-49A6-B5B4-B6DBFD41D118}" srcOrd="0" destOrd="0" presId="urn:microsoft.com/office/officeart/2005/8/layout/radial5"/>
    <dgm:cxn modelId="{FC6D9FF1-88BB-4CE6-80EB-6639AAD9EA67}" type="presOf" srcId="{15E413BC-3D7B-4279-9622-D9FB886C70BE}" destId="{2485317C-2366-4B39-A073-3E713736A953}" srcOrd="1" destOrd="0" presId="urn:microsoft.com/office/officeart/2005/8/layout/radial5"/>
    <dgm:cxn modelId="{9FEE8328-6374-4B76-A441-1DB7D8A3062A}" type="presParOf" srcId="{E4C4F036-08F4-49A6-B5B4-B6DBFD41D118}" destId="{590F6CBB-36B7-4077-9CC7-1D98A9623A76}" srcOrd="0" destOrd="0" presId="urn:microsoft.com/office/officeart/2005/8/layout/radial5"/>
    <dgm:cxn modelId="{BC078344-2CAA-4950-A977-592AE038D642}" type="presParOf" srcId="{E4C4F036-08F4-49A6-B5B4-B6DBFD41D118}" destId="{AD3EA95D-0DDB-4EA5-8113-B952BFEA3489}" srcOrd="1" destOrd="0" presId="urn:microsoft.com/office/officeart/2005/8/layout/radial5"/>
    <dgm:cxn modelId="{F183050C-D901-478C-AFB7-7B3B521A4164}" type="presParOf" srcId="{AD3EA95D-0DDB-4EA5-8113-B952BFEA3489}" destId="{2485317C-2366-4B39-A073-3E713736A953}" srcOrd="0" destOrd="0" presId="urn:microsoft.com/office/officeart/2005/8/layout/radial5"/>
    <dgm:cxn modelId="{6FDFB23B-E973-4604-A4A5-162B3CAFBDDE}" type="presParOf" srcId="{E4C4F036-08F4-49A6-B5B4-B6DBFD41D118}" destId="{7B5A7C55-417B-420E-AC32-3F8706DBA8BD}" srcOrd="2" destOrd="0" presId="urn:microsoft.com/office/officeart/2005/8/layout/radial5"/>
    <dgm:cxn modelId="{2D54E3C4-1FF4-454A-98E4-D5C3345D6D6D}" type="presParOf" srcId="{E4C4F036-08F4-49A6-B5B4-B6DBFD41D118}" destId="{5650F729-55AE-44D0-A517-931DEA2BA355}" srcOrd="3" destOrd="0" presId="urn:microsoft.com/office/officeart/2005/8/layout/radial5"/>
    <dgm:cxn modelId="{E87A6097-30A6-4A42-899D-671DB13F29AC}" type="presParOf" srcId="{5650F729-55AE-44D0-A517-931DEA2BA355}" destId="{321F09A5-40EA-43B1-BA98-95D720909CC5}" srcOrd="0" destOrd="0" presId="urn:microsoft.com/office/officeart/2005/8/layout/radial5"/>
    <dgm:cxn modelId="{66D96216-27F1-4CD3-ACF1-6592BFC81310}" type="presParOf" srcId="{E4C4F036-08F4-49A6-B5B4-B6DBFD41D118}" destId="{4CEACDDC-A1F3-4A2F-A5BD-B203138D12FC}" srcOrd="4" destOrd="0" presId="urn:microsoft.com/office/officeart/2005/8/layout/radial5"/>
    <dgm:cxn modelId="{A495B61A-788C-4C91-A922-DA4B61C49069}" type="presParOf" srcId="{E4C4F036-08F4-49A6-B5B4-B6DBFD41D118}" destId="{9106D36D-0B7E-4923-917D-26DC39E3573D}" srcOrd="5" destOrd="0" presId="urn:microsoft.com/office/officeart/2005/8/layout/radial5"/>
    <dgm:cxn modelId="{DBB33574-82DE-4F76-A8A3-D93879D7A33C}" type="presParOf" srcId="{9106D36D-0B7E-4923-917D-26DC39E3573D}" destId="{7D6B66F2-C2BF-4460-90D0-FAEFCBA904F9}" srcOrd="0" destOrd="0" presId="urn:microsoft.com/office/officeart/2005/8/layout/radial5"/>
    <dgm:cxn modelId="{4412D16B-5F86-4C44-91C5-4FC0733B5843}" type="presParOf" srcId="{E4C4F036-08F4-49A6-B5B4-B6DBFD41D118}" destId="{8085ADD4-720A-47E7-9863-9A40E89CFC7B}" srcOrd="6" destOrd="0" presId="urn:microsoft.com/office/officeart/2005/8/layout/radial5"/>
    <dgm:cxn modelId="{3E57089A-BBD0-4C1E-9C18-12C47F2A015C}" type="presParOf" srcId="{E4C4F036-08F4-49A6-B5B4-B6DBFD41D118}" destId="{05AE6798-232D-410F-8966-9062CB30C602}" srcOrd="7" destOrd="0" presId="urn:microsoft.com/office/officeart/2005/8/layout/radial5"/>
    <dgm:cxn modelId="{62FA8AD8-7B0B-47BA-8553-336ED9599D75}" type="presParOf" srcId="{05AE6798-232D-410F-8966-9062CB30C602}" destId="{163F3011-6B51-4154-B9F2-900233D7AF0A}" srcOrd="0" destOrd="0" presId="urn:microsoft.com/office/officeart/2005/8/layout/radial5"/>
    <dgm:cxn modelId="{92C69640-77D6-4A22-83DF-46C970F2D9B5}" type="presParOf" srcId="{E4C4F036-08F4-49A6-B5B4-B6DBFD41D118}" destId="{D344CFD8-E3D2-4565-A083-110BC4CB6B0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96624D-8843-4311-8522-F6D73971594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90DA617-5E87-4053-B0D1-9EEAD3CA5F60}">
      <dgm:prSet phldrT="[Текст]"/>
      <dgm:spPr/>
      <dgm:t>
        <a:bodyPr/>
        <a:lstStyle/>
        <a:p>
          <a:r>
            <a:rPr lang="uk-UA" dirty="0" smtClean="0"/>
            <a:t>Основні джерела залучення фінансових ресурсів для фермера</a:t>
          </a:r>
          <a:endParaRPr lang="uk-UA" dirty="0"/>
        </a:p>
      </dgm:t>
    </dgm:pt>
    <dgm:pt modelId="{6DFABE20-AF27-4BAF-8544-2E149CB3511C}" type="parTrans" cxnId="{F2750AC3-CD77-45F7-948B-15E00A9AA115}">
      <dgm:prSet/>
      <dgm:spPr/>
      <dgm:t>
        <a:bodyPr/>
        <a:lstStyle/>
        <a:p>
          <a:endParaRPr lang="uk-UA"/>
        </a:p>
      </dgm:t>
    </dgm:pt>
    <dgm:pt modelId="{2FF8C4C2-DEF6-4F9D-B092-3A91BA4D4C80}" type="sibTrans" cxnId="{F2750AC3-CD77-45F7-948B-15E00A9AA115}">
      <dgm:prSet/>
      <dgm:spPr/>
      <dgm:t>
        <a:bodyPr/>
        <a:lstStyle/>
        <a:p>
          <a:endParaRPr lang="uk-UA"/>
        </a:p>
      </dgm:t>
    </dgm:pt>
    <dgm:pt modelId="{3B9CB596-6E5F-4D69-BE81-D5216F8CE0F8}">
      <dgm:prSet phldrT="[Текст]"/>
      <dgm:spPr/>
      <dgm:t>
        <a:bodyPr/>
        <a:lstStyle/>
        <a:p>
          <a:r>
            <a:rPr lang="uk-UA" dirty="0" smtClean="0"/>
            <a:t>Програма «Доступні кредити 5-7-9»</a:t>
          </a:r>
          <a:endParaRPr lang="uk-UA" dirty="0"/>
        </a:p>
      </dgm:t>
    </dgm:pt>
    <dgm:pt modelId="{3F1144F1-48EB-42A2-8B35-5BB1111424EB}" type="parTrans" cxnId="{E4F5AD87-939A-42BE-A113-913DD4AE1ADF}">
      <dgm:prSet/>
      <dgm:spPr/>
      <dgm:t>
        <a:bodyPr/>
        <a:lstStyle/>
        <a:p>
          <a:endParaRPr lang="uk-UA"/>
        </a:p>
      </dgm:t>
    </dgm:pt>
    <dgm:pt modelId="{A996C626-EA59-497E-B7AB-A4C3E57D5183}" type="sibTrans" cxnId="{E4F5AD87-939A-42BE-A113-913DD4AE1ADF}">
      <dgm:prSet/>
      <dgm:spPr/>
      <dgm:t>
        <a:bodyPr/>
        <a:lstStyle/>
        <a:p>
          <a:endParaRPr lang="uk-UA"/>
        </a:p>
      </dgm:t>
    </dgm:pt>
    <dgm:pt modelId="{3EA787EB-D4B2-4974-914F-755BB13AD0AA}">
      <dgm:prSet phldrT="[Текст]"/>
      <dgm:spPr/>
      <dgm:t>
        <a:bodyPr/>
        <a:lstStyle/>
        <a:p>
          <a:r>
            <a:rPr lang="uk-UA" dirty="0" smtClean="0"/>
            <a:t>Комерційні банки</a:t>
          </a:r>
          <a:endParaRPr lang="uk-UA" dirty="0"/>
        </a:p>
      </dgm:t>
    </dgm:pt>
    <dgm:pt modelId="{B447DD7A-CC81-4538-9E7E-F2420DC3A699}" type="parTrans" cxnId="{C0B5A3E6-D31F-4F70-8BD9-E5933BB2137C}">
      <dgm:prSet/>
      <dgm:spPr/>
      <dgm:t>
        <a:bodyPr/>
        <a:lstStyle/>
        <a:p>
          <a:endParaRPr lang="uk-UA"/>
        </a:p>
      </dgm:t>
    </dgm:pt>
    <dgm:pt modelId="{3795D99A-D0AE-461C-8742-7A2BB9921280}" type="sibTrans" cxnId="{C0B5A3E6-D31F-4F70-8BD9-E5933BB2137C}">
      <dgm:prSet/>
      <dgm:spPr/>
      <dgm:t>
        <a:bodyPr/>
        <a:lstStyle/>
        <a:p>
          <a:endParaRPr lang="uk-UA"/>
        </a:p>
      </dgm:t>
    </dgm:pt>
    <dgm:pt modelId="{17D486FD-4126-454E-92CF-8E553DBEDF2A}">
      <dgm:prSet phldrT="[Текст]"/>
      <dgm:spPr/>
      <dgm:t>
        <a:bodyPr/>
        <a:lstStyle/>
        <a:p>
          <a:r>
            <a:rPr lang="uk-UA" dirty="0" smtClean="0"/>
            <a:t>Інші фінансові установи та пропозиції</a:t>
          </a:r>
          <a:endParaRPr lang="uk-UA" dirty="0"/>
        </a:p>
      </dgm:t>
    </dgm:pt>
    <dgm:pt modelId="{AFCB54CB-FD13-4B28-A456-8C1B26A96100}" type="parTrans" cxnId="{ED684DA0-C94B-4B80-BD35-2C7AB9A78C54}">
      <dgm:prSet/>
      <dgm:spPr/>
      <dgm:t>
        <a:bodyPr/>
        <a:lstStyle/>
        <a:p>
          <a:endParaRPr lang="uk-UA"/>
        </a:p>
      </dgm:t>
    </dgm:pt>
    <dgm:pt modelId="{D6F4BC19-012E-4A7C-A557-06B790A1FE81}" type="sibTrans" cxnId="{ED684DA0-C94B-4B80-BD35-2C7AB9A78C54}">
      <dgm:prSet/>
      <dgm:spPr/>
      <dgm:t>
        <a:bodyPr/>
        <a:lstStyle/>
        <a:p>
          <a:endParaRPr lang="uk-UA"/>
        </a:p>
      </dgm:t>
    </dgm:pt>
    <dgm:pt modelId="{E70190AA-ED23-4144-9C3B-9DC7BFA57A50}" type="pres">
      <dgm:prSet presAssocID="{3096624D-8843-4311-8522-F6D73971594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4D76BA8-384C-4CC3-BCDA-409AC01D148B}" type="pres">
      <dgm:prSet presAssocID="{990DA617-5E87-4053-B0D1-9EEAD3CA5F60}" presName="root1" presStyleCnt="0"/>
      <dgm:spPr/>
    </dgm:pt>
    <dgm:pt modelId="{7DD1602B-3E2D-45D2-80F6-24CB56B96B44}" type="pres">
      <dgm:prSet presAssocID="{990DA617-5E87-4053-B0D1-9EEAD3CA5F60}" presName="LevelOneTextNode" presStyleLbl="node0" presStyleIdx="0" presStyleCnt="1" custAng="5400000" custScaleX="235177" custScaleY="53336" custLinFactNeighborX="-73045" custLinFactNeighborY="-42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0028B85-6D09-4A84-904E-7E242287C7A8}" type="pres">
      <dgm:prSet presAssocID="{990DA617-5E87-4053-B0D1-9EEAD3CA5F60}" presName="level2hierChild" presStyleCnt="0"/>
      <dgm:spPr/>
    </dgm:pt>
    <dgm:pt modelId="{48D2BD74-BD02-4FF3-B6CE-1B50AC8DC5B2}" type="pres">
      <dgm:prSet presAssocID="{3F1144F1-48EB-42A2-8B35-5BB1111424EB}" presName="conn2-1" presStyleLbl="parChTrans1D2" presStyleIdx="0" presStyleCnt="3"/>
      <dgm:spPr/>
    </dgm:pt>
    <dgm:pt modelId="{8F2702F6-AE42-4515-BB79-9609F49535B3}" type="pres">
      <dgm:prSet presAssocID="{3F1144F1-48EB-42A2-8B35-5BB1111424EB}" presName="connTx" presStyleLbl="parChTrans1D2" presStyleIdx="0" presStyleCnt="3"/>
      <dgm:spPr/>
    </dgm:pt>
    <dgm:pt modelId="{64EED55D-8075-4F35-82DA-022DA49A5FAC}" type="pres">
      <dgm:prSet presAssocID="{3B9CB596-6E5F-4D69-BE81-D5216F8CE0F8}" presName="root2" presStyleCnt="0"/>
      <dgm:spPr/>
    </dgm:pt>
    <dgm:pt modelId="{39C5C1BB-53CC-4E73-8EC0-B6CCEF1DFB8E}" type="pres">
      <dgm:prSet presAssocID="{3B9CB596-6E5F-4D69-BE81-D5216F8CE0F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6EAF0F0-09AE-4182-A9D8-58690CE598E3}" type="pres">
      <dgm:prSet presAssocID="{3B9CB596-6E5F-4D69-BE81-D5216F8CE0F8}" presName="level3hierChild" presStyleCnt="0"/>
      <dgm:spPr/>
    </dgm:pt>
    <dgm:pt modelId="{8E5C67CD-6338-48F1-9402-501A97B7CC05}" type="pres">
      <dgm:prSet presAssocID="{B447DD7A-CC81-4538-9E7E-F2420DC3A699}" presName="conn2-1" presStyleLbl="parChTrans1D2" presStyleIdx="1" presStyleCnt="3"/>
      <dgm:spPr/>
    </dgm:pt>
    <dgm:pt modelId="{5C2F5E20-3DEB-441B-B55D-192526EA3056}" type="pres">
      <dgm:prSet presAssocID="{B447DD7A-CC81-4538-9E7E-F2420DC3A699}" presName="connTx" presStyleLbl="parChTrans1D2" presStyleIdx="1" presStyleCnt="3"/>
      <dgm:spPr/>
    </dgm:pt>
    <dgm:pt modelId="{A92EF298-8841-43EE-8675-9A99236BAE10}" type="pres">
      <dgm:prSet presAssocID="{3EA787EB-D4B2-4974-914F-755BB13AD0AA}" presName="root2" presStyleCnt="0"/>
      <dgm:spPr/>
    </dgm:pt>
    <dgm:pt modelId="{A810CB90-E924-4511-9D38-8BB0464D85EB}" type="pres">
      <dgm:prSet presAssocID="{3EA787EB-D4B2-4974-914F-755BB13AD0AA}" presName="LevelTwoTextNode" presStyleLbl="node2" presStyleIdx="1" presStyleCnt="3">
        <dgm:presLayoutVars>
          <dgm:chPref val="3"/>
        </dgm:presLayoutVars>
      </dgm:prSet>
      <dgm:spPr/>
    </dgm:pt>
    <dgm:pt modelId="{7DDF576D-8BE6-4977-9F10-7EEEAD9CCB5E}" type="pres">
      <dgm:prSet presAssocID="{3EA787EB-D4B2-4974-914F-755BB13AD0AA}" presName="level3hierChild" presStyleCnt="0"/>
      <dgm:spPr/>
    </dgm:pt>
    <dgm:pt modelId="{D6364862-D5DD-4E9B-99E6-298C30902684}" type="pres">
      <dgm:prSet presAssocID="{AFCB54CB-FD13-4B28-A456-8C1B26A96100}" presName="conn2-1" presStyleLbl="parChTrans1D2" presStyleIdx="2" presStyleCnt="3"/>
      <dgm:spPr/>
    </dgm:pt>
    <dgm:pt modelId="{CDD749AA-6013-4DC5-B726-28A1FCC3ED34}" type="pres">
      <dgm:prSet presAssocID="{AFCB54CB-FD13-4B28-A456-8C1B26A96100}" presName="connTx" presStyleLbl="parChTrans1D2" presStyleIdx="2" presStyleCnt="3"/>
      <dgm:spPr/>
    </dgm:pt>
    <dgm:pt modelId="{D58051D9-907C-42D1-B1E1-8768D47955D6}" type="pres">
      <dgm:prSet presAssocID="{17D486FD-4126-454E-92CF-8E553DBEDF2A}" presName="root2" presStyleCnt="0"/>
      <dgm:spPr/>
    </dgm:pt>
    <dgm:pt modelId="{915243A0-A7B7-4A1A-BD70-9511F7DD182C}" type="pres">
      <dgm:prSet presAssocID="{17D486FD-4126-454E-92CF-8E553DBEDF2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068EDCE-DA20-4C07-B5F8-0580BEE01C77}" type="pres">
      <dgm:prSet presAssocID="{17D486FD-4126-454E-92CF-8E553DBEDF2A}" presName="level3hierChild" presStyleCnt="0"/>
      <dgm:spPr/>
    </dgm:pt>
  </dgm:ptLst>
  <dgm:cxnLst>
    <dgm:cxn modelId="{45267FE3-8C80-4C98-A732-4359A1FB3349}" type="presOf" srcId="{3B9CB596-6E5F-4D69-BE81-D5216F8CE0F8}" destId="{39C5C1BB-53CC-4E73-8EC0-B6CCEF1DFB8E}" srcOrd="0" destOrd="0" presId="urn:microsoft.com/office/officeart/2008/layout/HorizontalMultiLevelHierarchy"/>
    <dgm:cxn modelId="{4939BAD8-BB81-4780-9750-91CBB3BB5C2C}" type="presOf" srcId="{990DA617-5E87-4053-B0D1-9EEAD3CA5F60}" destId="{7DD1602B-3E2D-45D2-80F6-24CB56B96B44}" srcOrd="0" destOrd="0" presId="urn:microsoft.com/office/officeart/2008/layout/HorizontalMultiLevelHierarchy"/>
    <dgm:cxn modelId="{4978C3F4-303A-46C3-A8F8-59A7D455BB36}" type="presOf" srcId="{3EA787EB-D4B2-4974-914F-755BB13AD0AA}" destId="{A810CB90-E924-4511-9D38-8BB0464D85EB}" srcOrd="0" destOrd="0" presId="urn:microsoft.com/office/officeart/2008/layout/HorizontalMultiLevelHierarchy"/>
    <dgm:cxn modelId="{9FD28314-EB78-434C-B652-BCC11A861159}" type="presOf" srcId="{3F1144F1-48EB-42A2-8B35-5BB1111424EB}" destId="{48D2BD74-BD02-4FF3-B6CE-1B50AC8DC5B2}" srcOrd="0" destOrd="0" presId="urn:microsoft.com/office/officeart/2008/layout/HorizontalMultiLevelHierarchy"/>
    <dgm:cxn modelId="{B4CE62E1-5848-4FD2-A1A4-DCED2819FA8E}" type="presOf" srcId="{17D486FD-4126-454E-92CF-8E553DBEDF2A}" destId="{915243A0-A7B7-4A1A-BD70-9511F7DD182C}" srcOrd="0" destOrd="0" presId="urn:microsoft.com/office/officeart/2008/layout/HorizontalMultiLevelHierarchy"/>
    <dgm:cxn modelId="{77ED8243-2DD1-4006-8B65-C0841ED01D8E}" type="presOf" srcId="{AFCB54CB-FD13-4B28-A456-8C1B26A96100}" destId="{CDD749AA-6013-4DC5-B726-28A1FCC3ED34}" srcOrd="1" destOrd="0" presId="urn:microsoft.com/office/officeart/2008/layout/HorizontalMultiLevelHierarchy"/>
    <dgm:cxn modelId="{E4F5AD87-939A-42BE-A113-913DD4AE1ADF}" srcId="{990DA617-5E87-4053-B0D1-9EEAD3CA5F60}" destId="{3B9CB596-6E5F-4D69-BE81-D5216F8CE0F8}" srcOrd="0" destOrd="0" parTransId="{3F1144F1-48EB-42A2-8B35-5BB1111424EB}" sibTransId="{A996C626-EA59-497E-B7AB-A4C3E57D5183}"/>
    <dgm:cxn modelId="{D78BEF73-AC4F-4A2B-8035-2C551D0BA1E2}" type="presOf" srcId="{3096624D-8843-4311-8522-F6D73971594D}" destId="{E70190AA-ED23-4144-9C3B-9DC7BFA57A50}" srcOrd="0" destOrd="0" presId="urn:microsoft.com/office/officeart/2008/layout/HorizontalMultiLevelHierarchy"/>
    <dgm:cxn modelId="{F8B57CF2-4B43-408E-9847-B5ED7D88062A}" type="presOf" srcId="{3F1144F1-48EB-42A2-8B35-5BB1111424EB}" destId="{8F2702F6-AE42-4515-BB79-9609F49535B3}" srcOrd="1" destOrd="0" presId="urn:microsoft.com/office/officeart/2008/layout/HorizontalMultiLevelHierarchy"/>
    <dgm:cxn modelId="{BC771B20-A9AF-4CA5-9028-9AFAA17F15A8}" type="presOf" srcId="{B447DD7A-CC81-4538-9E7E-F2420DC3A699}" destId="{8E5C67CD-6338-48F1-9402-501A97B7CC05}" srcOrd="0" destOrd="0" presId="urn:microsoft.com/office/officeart/2008/layout/HorizontalMultiLevelHierarchy"/>
    <dgm:cxn modelId="{ED684DA0-C94B-4B80-BD35-2C7AB9A78C54}" srcId="{990DA617-5E87-4053-B0D1-9EEAD3CA5F60}" destId="{17D486FD-4126-454E-92CF-8E553DBEDF2A}" srcOrd="2" destOrd="0" parTransId="{AFCB54CB-FD13-4B28-A456-8C1B26A96100}" sibTransId="{D6F4BC19-012E-4A7C-A557-06B790A1FE81}"/>
    <dgm:cxn modelId="{514B603D-9FEC-47B8-9B69-27683D794079}" type="presOf" srcId="{B447DD7A-CC81-4538-9E7E-F2420DC3A699}" destId="{5C2F5E20-3DEB-441B-B55D-192526EA3056}" srcOrd="1" destOrd="0" presId="urn:microsoft.com/office/officeart/2008/layout/HorizontalMultiLevelHierarchy"/>
    <dgm:cxn modelId="{C0B5A3E6-D31F-4F70-8BD9-E5933BB2137C}" srcId="{990DA617-5E87-4053-B0D1-9EEAD3CA5F60}" destId="{3EA787EB-D4B2-4974-914F-755BB13AD0AA}" srcOrd="1" destOrd="0" parTransId="{B447DD7A-CC81-4538-9E7E-F2420DC3A699}" sibTransId="{3795D99A-D0AE-461C-8742-7A2BB9921280}"/>
    <dgm:cxn modelId="{F2750AC3-CD77-45F7-948B-15E00A9AA115}" srcId="{3096624D-8843-4311-8522-F6D73971594D}" destId="{990DA617-5E87-4053-B0D1-9EEAD3CA5F60}" srcOrd="0" destOrd="0" parTransId="{6DFABE20-AF27-4BAF-8544-2E149CB3511C}" sibTransId="{2FF8C4C2-DEF6-4F9D-B092-3A91BA4D4C80}"/>
    <dgm:cxn modelId="{F4F026A3-CFE9-4E95-8AAD-2873A6F0FA0E}" type="presOf" srcId="{AFCB54CB-FD13-4B28-A456-8C1B26A96100}" destId="{D6364862-D5DD-4E9B-99E6-298C30902684}" srcOrd="0" destOrd="0" presId="urn:microsoft.com/office/officeart/2008/layout/HorizontalMultiLevelHierarchy"/>
    <dgm:cxn modelId="{B9489C41-9E2F-4295-A49A-3B26B6B65EA3}" type="presParOf" srcId="{E70190AA-ED23-4144-9C3B-9DC7BFA57A50}" destId="{A4D76BA8-384C-4CC3-BCDA-409AC01D148B}" srcOrd="0" destOrd="0" presId="urn:microsoft.com/office/officeart/2008/layout/HorizontalMultiLevelHierarchy"/>
    <dgm:cxn modelId="{7CE43B2B-943F-4244-AEA3-7C1A1A377D27}" type="presParOf" srcId="{A4D76BA8-384C-4CC3-BCDA-409AC01D148B}" destId="{7DD1602B-3E2D-45D2-80F6-24CB56B96B44}" srcOrd="0" destOrd="0" presId="urn:microsoft.com/office/officeart/2008/layout/HorizontalMultiLevelHierarchy"/>
    <dgm:cxn modelId="{870946D7-3E5C-4FFD-BAC8-DF00D04DF721}" type="presParOf" srcId="{A4D76BA8-384C-4CC3-BCDA-409AC01D148B}" destId="{A0028B85-6D09-4A84-904E-7E242287C7A8}" srcOrd="1" destOrd="0" presId="urn:microsoft.com/office/officeart/2008/layout/HorizontalMultiLevelHierarchy"/>
    <dgm:cxn modelId="{D9D1F806-709C-4890-8A90-7C94D9EBF4D5}" type="presParOf" srcId="{A0028B85-6D09-4A84-904E-7E242287C7A8}" destId="{48D2BD74-BD02-4FF3-B6CE-1B50AC8DC5B2}" srcOrd="0" destOrd="0" presId="urn:microsoft.com/office/officeart/2008/layout/HorizontalMultiLevelHierarchy"/>
    <dgm:cxn modelId="{81D8103B-BA35-45EA-B5D9-80AAC29513B1}" type="presParOf" srcId="{48D2BD74-BD02-4FF3-B6CE-1B50AC8DC5B2}" destId="{8F2702F6-AE42-4515-BB79-9609F49535B3}" srcOrd="0" destOrd="0" presId="urn:microsoft.com/office/officeart/2008/layout/HorizontalMultiLevelHierarchy"/>
    <dgm:cxn modelId="{E68C3C79-B679-4090-9CD2-089F5EDD7831}" type="presParOf" srcId="{A0028B85-6D09-4A84-904E-7E242287C7A8}" destId="{64EED55D-8075-4F35-82DA-022DA49A5FAC}" srcOrd="1" destOrd="0" presId="urn:microsoft.com/office/officeart/2008/layout/HorizontalMultiLevelHierarchy"/>
    <dgm:cxn modelId="{AE0C5665-E516-4CF1-95F6-94259B849A5C}" type="presParOf" srcId="{64EED55D-8075-4F35-82DA-022DA49A5FAC}" destId="{39C5C1BB-53CC-4E73-8EC0-B6CCEF1DFB8E}" srcOrd="0" destOrd="0" presId="urn:microsoft.com/office/officeart/2008/layout/HorizontalMultiLevelHierarchy"/>
    <dgm:cxn modelId="{036DB00A-2248-440A-BD9E-0412C06A89BA}" type="presParOf" srcId="{64EED55D-8075-4F35-82DA-022DA49A5FAC}" destId="{66EAF0F0-09AE-4182-A9D8-58690CE598E3}" srcOrd="1" destOrd="0" presId="urn:microsoft.com/office/officeart/2008/layout/HorizontalMultiLevelHierarchy"/>
    <dgm:cxn modelId="{5F6ADB6C-F8E2-41BE-AE59-8B7B1EB1AC3C}" type="presParOf" srcId="{A0028B85-6D09-4A84-904E-7E242287C7A8}" destId="{8E5C67CD-6338-48F1-9402-501A97B7CC05}" srcOrd="2" destOrd="0" presId="urn:microsoft.com/office/officeart/2008/layout/HorizontalMultiLevelHierarchy"/>
    <dgm:cxn modelId="{1D1E0F80-D994-41D1-8DC0-97C13928DCDB}" type="presParOf" srcId="{8E5C67CD-6338-48F1-9402-501A97B7CC05}" destId="{5C2F5E20-3DEB-441B-B55D-192526EA3056}" srcOrd="0" destOrd="0" presId="urn:microsoft.com/office/officeart/2008/layout/HorizontalMultiLevelHierarchy"/>
    <dgm:cxn modelId="{FA1F7D82-0C50-4228-8900-13013AF376DF}" type="presParOf" srcId="{A0028B85-6D09-4A84-904E-7E242287C7A8}" destId="{A92EF298-8841-43EE-8675-9A99236BAE10}" srcOrd="3" destOrd="0" presId="urn:microsoft.com/office/officeart/2008/layout/HorizontalMultiLevelHierarchy"/>
    <dgm:cxn modelId="{C5FD44F3-A71D-49E1-A5A1-5565E837DFEF}" type="presParOf" srcId="{A92EF298-8841-43EE-8675-9A99236BAE10}" destId="{A810CB90-E924-4511-9D38-8BB0464D85EB}" srcOrd="0" destOrd="0" presId="urn:microsoft.com/office/officeart/2008/layout/HorizontalMultiLevelHierarchy"/>
    <dgm:cxn modelId="{66AC51C9-0403-4902-A929-F4B90CEB4BD7}" type="presParOf" srcId="{A92EF298-8841-43EE-8675-9A99236BAE10}" destId="{7DDF576D-8BE6-4977-9F10-7EEEAD9CCB5E}" srcOrd="1" destOrd="0" presId="urn:microsoft.com/office/officeart/2008/layout/HorizontalMultiLevelHierarchy"/>
    <dgm:cxn modelId="{DD35704E-79DE-47E7-A1E1-268726998B85}" type="presParOf" srcId="{A0028B85-6D09-4A84-904E-7E242287C7A8}" destId="{D6364862-D5DD-4E9B-99E6-298C30902684}" srcOrd="4" destOrd="0" presId="urn:microsoft.com/office/officeart/2008/layout/HorizontalMultiLevelHierarchy"/>
    <dgm:cxn modelId="{CCCF649A-5768-4EFC-85C0-02FAF94816B6}" type="presParOf" srcId="{D6364862-D5DD-4E9B-99E6-298C30902684}" destId="{CDD749AA-6013-4DC5-B726-28A1FCC3ED34}" srcOrd="0" destOrd="0" presId="urn:microsoft.com/office/officeart/2008/layout/HorizontalMultiLevelHierarchy"/>
    <dgm:cxn modelId="{3C21E529-67D2-44AC-8D2C-9117BF161D98}" type="presParOf" srcId="{A0028B85-6D09-4A84-904E-7E242287C7A8}" destId="{D58051D9-907C-42D1-B1E1-8768D47955D6}" srcOrd="5" destOrd="0" presId="urn:microsoft.com/office/officeart/2008/layout/HorizontalMultiLevelHierarchy"/>
    <dgm:cxn modelId="{44E244F8-0D02-4CEE-99A7-E2220B061C56}" type="presParOf" srcId="{D58051D9-907C-42D1-B1E1-8768D47955D6}" destId="{915243A0-A7B7-4A1A-BD70-9511F7DD182C}" srcOrd="0" destOrd="0" presId="urn:microsoft.com/office/officeart/2008/layout/HorizontalMultiLevelHierarchy"/>
    <dgm:cxn modelId="{9E98979A-C43C-4A57-9E96-A7C058453AD9}" type="presParOf" srcId="{D58051D9-907C-42D1-B1E1-8768D47955D6}" destId="{A068EDCE-DA20-4C07-B5F8-0580BEE01C7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E72D35-1F00-4142-B518-F131C0EEF78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85E32BB-3642-427C-9C6E-14EC85FF723A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Рівень ціни</a:t>
          </a:r>
          <a:endParaRPr lang="uk-UA" sz="2800" b="1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B9633C30-2A89-4D88-BF4A-EDD1A73547D3}" type="parTrans" cxnId="{9C2456A0-A127-409D-B4CF-4FDBE9850F1A}">
      <dgm:prSet/>
      <dgm:spPr/>
      <dgm:t>
        <a:bodyPr/>
        <a:lstStyle/>
        <a:p>
          <a:endParaRPr lang="uk-UA" sz="1800"/>
        </a:p>
      </dgm:t>
    </dgm:pt>
    <dgm:pt modelId="{AA54C678-8D50-49C2-B719-79A869438162}" type="sibTrans" cxnId="{9C2456A0-A127-409D-B4CF-4FDBE9850F1A}">
      <dgm:prSet/>
      <dgm:spPr/>
      <dgm:t>
        <a:bodyPr/>
        <a:lstStyle/>
        <a:p>
          <a:endParaRPr lang="uk-UA" sz="1800"/>
        </a:p>
      </dgm:t>
    </dgm:pt>
    <dgm:pt modelId="{386E3B47-1EBC-430C-A827-C8D3A5FB0D1F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99FF66"/>
              </a:solidFill>
            </a:rPr>
            <a:t>Змінні витрати</a:t>
          </a:r>
          <a:endParaRPr lang="uk-UA" sz="1800" b="1" dirty="0">
            <a:solidFill>
              <a:srgbClr val="99FF66"/>
            </a:solidFill>
          </a:endParaRPr>
        </a:p>
      </dgm:t>
    </dgm:pt>
    <dgm:pt modelId="{4A1020C4-DCF6-4F73-9D6E-5F3730B47D14}" type="parTrans" cxnId="{5ED36BBB-5E75-4060-BF00-3CED3BAE25D7}">
      <dgm:prSet/>
      <dgm:spPr/>
      <dgm:t>
        <a:bodyPr/>
        <a:lstStyle/>
        <a:p>
          <a:endParaRPr lang="uk-UA" sz="1800"/>
        </a:p>
      </dgm:t>
    </dgm:pt>
    <dgm:pt modelId="{598BE63B-484C-462C-8010-2C08C5857629}" type="sibTrans" cxnId="{5ED36BBB-5E75-4060-BF00-3CED3BAE25D7}">
      <dgm:prSet/>
      <dgm:spPr/>
      <dgm:t>
        <a:bodyPr/>
        <a:lstStyle/>
        <a:p>
          <a:endParaRPr lang="uk-UA" sz="1800"/>
        </a:p>
      </dgm:t>
    </dgm:pt>
    <dgm:pt modelId="{3CA26993-E488-4076-B7CE-AA81E4D24CF7}">
      <dgm:prSet phldrT="[Текст]" custT="1"/>
      <dgm:spPr/>
      <dgm:t>
        <a:bodyPr/>
        <a:lstStyle/>
        <a:p>
          <a:r>
            <a:rPr lang="uk-UA" sz="1800" dirty="0" smtClean="0"/>
            <a:t>технологія виробництва</a:t>
          </a:r>
          <a:endParaRPr lang="uk-UA" sz="1800" dirty="0"/>
        </a:p>
      </dgm:t>
    </dgm:pt>
    <dgm:pt modelId="{03835532-6417-4877-B305-DF3D8F4159E4}" type="parTrans" cxnId="{F9625A75-8B8C-470D-ADEF-DD7C6A1405D3}">
      <dgm:prSet/>
      <dgm:spPr/>
      <dgm:t>
        <a:bodyPr/>
        <a:lstStyle/>
        <a:p>
          <a:endParaRPr lang="uk-UA" sz="1800"/>
        </a:p>
      </dgm:t>
    </dgm:pt>
    <dgm:pt modelId="{A240CC88-1F33-4953-B7C5-543862876FFB}" type="sibTrans" cxnId="{F9625A75-8B8C-470D-ADEF-DD7C6A1405D3}">
      <dgm:prSet/>
      <dgm:spPr/>
      <dgm:t>
        <a:bodyPr/>
        <a:lstStyle/>
        <a:p>
          <a:endParaRPr lang="uk-UA" sz="1800"/>
        </a:p>
      </dgm:t>
    </dgm:pt>
    <dgm:pt modelId="{AD1F21CB-1661-4464-A237-ADC628B86B40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99FF66"/>
              </a:solidFill>
            </a:rPr>
            <a:t>Постійні витрати</a:t>
          </a:r>
          <a:endParaRPr lang="uk-UA" sz="1800" b="1" dirty="0">
            <a:solidFill>
              <a:srgbClr val="99FF66"/>
            </a:solidFill>
          </a:endParaRPr>
        </a:p>
      </dgm:t>
    </dgm:pt>
    <dgm:pt modelId="{92DB697F-44A4-419E-9C00-2A60F5ADD59F}" type="parTrans" cxnId="{EA945643-849F-4A2C-92CF-3EAD7700CE70}">
      <dgm:prSet/>
      <dgm:spPr/>
      <dgm:t>
        <a:bodyPr/>
        <a:lstStyle/>
        <a:p>
          <a:endParaRPr lang="uk-UA" sz="1800"/>
        </a:p>
      </dgm:t>
    </dgm:pt>
    <dgm:pt modelId="{F888BB77-41D1-4218-9868-1966FD030F60}" type="sibTrans" cxnId="{EA945643-849F-4A2C-92CF-3EAD7700CE70}">
      <dgm:prSet/>
      <dgm:spPr/>
      <dgm:t>
        <a:bodyPr/>
        <a:lstStyle/>
        <a:p>
          <a:endParaRPr lang="uk-UA" sz="1800"/>
        </a:p>
      </dgm:t>
    </dgm:pt>
    <dgm:pt modelId="{BAEC00CE-CE51-4BD1-87FC-2AEB3A96ECAD}">
      <dgm:prSet phldrT="[Текст]" custT="1"/>
      <dgm:spPr/>
      <dgm:t>
        <a:bodyPr/>
        <a:lstStyle/>
        <a:p>
          <a:r>
            <a:rPr lang="uk-UA" sz="1800" dirty="0" smtClean="0"/>
            <a:t>офіс, зарплата, утримання техніки, амортизація і </a:t>
          </a:r>
          <a:r>
            <a:rPr lang="uk-UA" sz="1800" dirty="0" err="1" smtClean="0"/>
            <a:t>т.д</a:t>
          </a:r>
          <a:endParaRPr lang="uk-UA" sz="1800" dirty="0"/>
        </a:p>
      </dgm:t>
    </dgm:pt>
    <dgm:pt modelId="{9D59ABB2-EB13-4743-A13D-79B2DF74F43E}" type="parTrans" cxnId="{9AD41380-623F-4BC1-9C97-31175A8EBD67}">
      <dgm:prSet/>
      <dgm:spPr/>
      <dgm:t>
        <a:bodyPr/>
        <a:lstStyle/>
        <a:p>
          <a:endParaRPr lang="uk-UA" sz="1800"/>
        </a:p>
      </dgm:t>
    </dgm:pt>
    <dgm:pt modelId="{F5FCA90A-E154-4E02-8810-4F2735401DAB}" type="sibTrans" cxnId="{9AD41380-623F-4BC1-9C97-31175A8EBD67}">
      <dgm:prSet/>
      <dgm:spPr/>
      <dgm:t>
        <a:bodyPr/>
        <a:lstStyle/>
        <a:p>
          <a:endParaRPr lang="uk-UA" sz="1800"/>
        </a:p>
      </dgm:t>
    </dgm:pt>
    <dgm:pt modelId="{B3ACAAA5-F258-4298-B5D9-6052F87DFEBB}">
      <dgm:prSet phldrT="[Текст]" custT="1"/>
      <dgm:spPr/>
      <dgm:t>
        <a:bodyPr/>
        <a:lstStyle/>
        <a:p>
          <a:r>
            <a:rPr lang="uk-UA" sz="1800" dirty="0" smtClean="0"/>
            <a:t>Ціна</a:t>
          </a:r>
          <a:endParaRPr lang="uk-UA" sz="1800" dirty="0"/>
        </a:p>
      </dgm:t>
    </dgm:pt>
    <dgm:pt modelId="{58AB672B-0D72-4858-927A-6DE23A5FDD79}" type="parTrans" cxnId="{67B7ACE5-FDEC-4A66-8FD7-C1862512F818}">
      <dgm:prSet/>
      <dgm:spPr/>
      <dgm:t>
        <a:bodyPr/>
        <a:lstStyle/>
        <a:p>
          <a:endParaRPr lang="uk-UA" sz="1800"/>
        </a:p>
      </dgm:t>
    </dgm:pt>
    <dgm:pt modelId="{4B17F399-A32A-4E01-BB2D-43A86D019F12}" type="sibTrans" cxnId="{67B7ACE5-FDEC-4A66-8FD7-C1862512F818}">
      <dgm:prSet/>
      <dgm:spPr/>
      <dgm:t>
        <a:bodyPr/>
        <a:lstStyle/>
        <a:p>
          <a:endParaRPr lang="uk-UA" sz="1800"/>
        </a:p>
      </dgm:t>
    </dgm:pt>
    <dgm:pt modelId="{D5BE7A6A-D3E3-4F95-8BA2-946F6C03EFC9}">
      <dgm:prSet phldrT="[Текст]" custT="1"/>
      <dgm:spPr/>
      <dgm:t>
        <a:bodyPr/>
        <a:lstStyle/>
        <a:p>
          <a:r>
            <a:rPr lang="uk-UA" sz="1800" dirty="0" smtClean="0"/>
            <a:t>Складові</a:t>
          </a:r>
          <a:endParaRPr lang="uk-UA" sz="1800" dirty="0"/>
        </a:p>
      </dgm:t>
    </dgm:pt>
    <dgm:pt modelId="{521C33DF-3E4C-4A99-BF90-C9A08ABB4CF6}" type="parTrans" cxnId="{CCBF14DB-1588-4874-B0BF-BD2079CFA830}">
      <dgm:prSet/>
      <dgm:spPr/>
      <dgm:t>
        <a:bodyPr/>
        <a:lstStyle/>
        <a:p>
          <a:endParaRPr lang="uk-UA" sz="1800"/>
        </a:p>
      </dgm:t>
    </dgm:pt>
    <dgm:pt modelId="{8A2EC7A8-088D-4670-8CEF-7688C476FEF8}" type="sibTrans" cxnId="{CCBF14DB-1588-4874-B0BF-BD2079CFA830}">
      <dgm:prSet/>
      <dgm:spPr/>
      <dgm:t>
        <a:bodyPr/>
        <a:lstStyle/>
        <a:p>
          <a:endParaRPr lang="uk-UA" sz="1800"/>
        </a:p>
      </dgm:t>
    </dgm:pt>
    <dgm:pt modelId="{916CED0C-45D3-4284-B232-566B59DF169D}">
      <dgm:prSet phldrT="[Текст]" custT="1"/>
      <dgm:spPr/>
      <dgm:t>
        <a:bodyPr/>
        <a:lstStyle/>
        <a:p>
          <a:r>
            <a:rPr lang="uk-UA" sz="1800" dirty="0" smtClean="0"/>
            <a:t>Опис</a:t>
          </a:r>
          <a:endParaRPr lang="uk-UA" sz="1800" dirty="0"/>
        </a:p>
      </dgm:t>
    </dgm:pt>
    <dgm:pt modelId="{41B708A3-CC02-40A0-8B06-F9F1B4D26F41}" type="parTrans" cxnId="{6F88F0D1-437A-472C-8F72-11D9907DD29A}">
      <dgm:prSet/>
      <dgm:spPr/>
      <dgm:t>
        <a:bodyPr/>
        <a:lstStyle/>
        <a:p>
          <a:endParaRPr lang="uk-UA" sz="1800"/>
        </a:p>
      </dgm:t>
    </dgm:pt>
    <dgm:pt modelId="{4F9AC57A-71F6-4DCE-8598-A5488978102C}" type="sibTrans" cxnId="{6F88F0D1-437A-472C-8F72-11D9907DD29A}">
      <dgm:prSet/>
      <dgm:spPr/>
      <dgm:t>
        <a:bodyPr/>
        <a:lstStyle/>
        <a:p>
          <a:endParaRPr lang="uk-UA" sz="1800"/>
        </a:p>
      </dgm:t>
    </dgm:pt>
    <dgm:pt modelId="{506190CB-B762-4262-91B3-8DE89AD1DEDA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99FF66"/>
              </a:solidFill>
            </a:rPr>
            <a:t>Прибуток</a:t>
          </a:r>
          <a:endParaRPr lang="uk-UA" sz="1800" b="1" dirty="0">
            <a:solidFill>
              <a:srgbClr val="99FF66"/>
            </a:solidFill>
          </a:endParaRPr>
        </a:p>
      </dgm:t>
    </dgm:pt>
    <dgm:pt modelId="{F0732DE5-6C80-4173-9170-0626221A8124}" type="parTrans" cxnId="{952C63C6-979F-4E41-ABCF-5213D9B7BD71}">
      <dgm:prSet/>
      <dgm:spPr/>
      <dgm:t>
        <a:bodyPr/>
        <a:lstStyle/>
        <a:p>
          <a:endParaRPr lang="uk-UA" sz="1800"/>
        </a:p>
      </dgm:t>
    </dgm:pt>
    <dgm:pt modelId="{DE62833A-4E89-4A61-90AE-0B6C5B13CF6A}" type="sibTrans" cxnId="{952C63C6-979F-4E41-ABCF-5213D9B7BD71}">
      <dgm:prSet/>
      <dgm:spPr/>
      <dgm:t>
        <a:bodyPr/>
        <a:lstStyle/>
        <a:p>
          <a:endParaRPr lang="uk-UA" sz="1800"/>
        </a:p>
      </dgm:t>
    </dgm:pt>
    <dgm:pt modelId="{AA49F51A-9AC7-4682-A000-A7B4E9593273}" type="pres">
      <dgm:prSet presAssocID="{EAE72D35-1F00-4142-B518-F131C0EEF78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9D7146A-B948-4C02-9910-E643DFA6DEB2}" type="pres">
      <dgm:prSet presAssocID="{EAE72D35-1F00-4142-B518-F131C0EEF782}" presName="hierFlow" presStyleCnt="0"/>
      <dgm:spPr/>
    </dgm:pt>
    <dgm:pt modelId="{EDB4E265-4A3B-4EBE-BF2C-80072346C641}" type="pres">
      <dgm:prSet presAssocID="{EAE72D35-1F00-4142-B518-F131C0EEF782}" presName="firstBuf" presStyleCnt="0"/>
      <dgm:spPr/>
    </dgm:pt>
    <dgm:pt modelId="{9B1936A3-1EF4-429C-B31A-3CB44CC41796}" type="pres">
      <dgm:prSet presAssocID="{EAE72D35-1F00-4142-B518-F131C0EEF78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76A2FB2-F026-4C08-9A2C-C4C662465B8E}" type="pres">
      <dgm:prSet presAssocID="{B85E32BB-3642-427C-9C6E-14EC85FF723A}" presName="Name14" presStyleCnt="0"/>
      <dgm:spPr/>
    </dgm:pt>
    <dgm:pt modelId="{FD64878A-338F-46AB-A32A-71CE3DB31DFB}" type="pres">
      <dgm:prSet presAssocID="{B85E32BB-3642-427C-9C6E-14EC85FF723A}" presName="level1Shape" presStyleLbl="node0" presStyleIdx="0" presStyleCnt="1" custScaleX="29718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D9A08DB-6BB2-4673-B61D-C1625AD853C0}" type="pres">
      <dgm:prSet presAssocID="{B85E32BB-3642-427C-9C6E-14EC85FF723A}" presName="hierChild2" presStyleCnt="0"/>
      <dgm:spPr/>
    </dgm:pt>
    <dgm:pt modelId="{5A008A6C-0546-48E4-A629-7CA111505C51}" type="pres">
      <dgm:prSet presAssocID="{4A1020C4-DCF6-4F73-9D6E-5F3730B47D14}" presName="Name19" presStyleLbl="parChTrans1D2" presStyleIdx="0" presStyleCnt="3"/>
      <dgm:spPr/>
      <dgm:t>
        <a:bodyPr/>
        <a:lstStyle/>
        <a:p>
          <a:endParaRPr lang="uk-UA"/>
        </a:p>
      </dgm:t>
    </dgm:pt>
    <dgm:pt modelId="{FC825898-00BF-4EAE-A6C6-419B1365B84A}" type="pres">
      <dgm:prSet presAssocID="{386E3B47-1EBC-430C-A827-C8D3A5FB0D1F}" presName="Name21" presStyleCnt="0"/>
      <dgm:spPr/>
    </dgm:pt>
    <dgm:pt modelId="{CF097F77-8D49-4555-B63D-37F43AD4901C}" type="pres">
      <dgm:prSet presAssocID="{386E3B47-1EBC-430C-A827-C8D3A5FB0D1F}" presName="level2Shape" presStyleLbl="node2" presStyleIdx="0" presStyleCnt="3"/>
      <dgm:spPr/>
      <dgm:t>
        <a:bodyPr/>
        <a:lstStyle/>
        <a:p>
          <a:endParaRPr lang="uk-UA"/>
        </a:p>
      </dgm:t>
    </dgm:pt>
    <dgm:pt modelId="{6C57B4EE-B7CB-46EC-B329-4FF757351804}" type="pres">
      <dgm:prSet presAssocID="{386E3B47-1EBC-430C-A827-C8D3A5FB0D1F}" presName="hierChild3" presStyleCnt="0"/>
      <dgm:spPr/>
    </dgm:pt>
    <dgm:pt modelId="{3539C697-B766-4D94-9F5B-494A753E01F0}" type="pres">
      <dgm:prSet presAssocID="{03835532-6417-4877-B305-DF3D8F4159E4}" presName="Name19" presStyleLbl="parChTrans1D3" presStyleIdx="0" presStyleCnt="2"/>
      <dgm:spPr/>
      <dgm:t>
        <a:bodyPr/>
        <a:lstStyle/>
        <a:p>
          <a:endParaRPr lang="uk-UA"/>
        </a:p>
      </dgm:t>
    </dgm:pt>
    <dgm:pt modelId="{30486EFE-2FE6-4C31-B92F-9206ABF31CF0}" type="pres">
      <dgm:prSet presAssocID="{3CA26993-E488-4076-B7CE-AA81E4D24CF7}" presName="Name21" presStyleCnt="0"/>
      <dgm:spPr/>
    </dgm:pt>
    <dgm:pt modelId="{8CB044A2-FD2C-4FDF-9D0A-2C76DDB93E1D}" type="pres">
      <dgm:prSet presAssocID="{3CA26993-E488-4076-B7CE-AA81E4D24CF7}" presName="level2Shape" presStyleLbl="node3" presStyleIdx="0" presStyleCnt="2" custScaleX="149242"/>
      <dgm:spPr/>
      <dgm:t>
        <a:bodyPr/>
        <a:lstStyle/>
        <a:p>
          <a:endParaRPr lang="uk-UA"/>
        </a:p>
      </dgm:t>
    </dgm:pt>
    <dgm:pt modelId="{B79FB438-8956-4025-895F-664FF121BC3F}" type="pres">
      <dgm:prSet presAssocID="{3CA26993-E488-4076-B7CE-AA81E4D24CF7}" presName="hierChild3" presStyleCnt="0"/>
      <dgm:spPr/>
    </dgm:pt>
    <dgm:pt modelId="{C8B50D4C-C534-4A31-9C36-81A46407C898}" type="pres">
      <dgm:prSet presAssocID="{92DB697F-44A4-419E-9C00-2A60F5ADD59F}" presName="Name19" presStyleLbl="parChTrans1D2" presStyleIdx="1" presStyleCnt="3"/>
      <dgm:spPr/>
      <dgm:t>
        <a:bodyPr/>
        <a:lstStyle/>
        <a:p>
          <a:endParaRPr lang="uk-UA"/>
        </a:p>
      </dgm:t>
    </dgm:pt>
    <dgm:pt modelId="{254D382F-ADE8-4DBA-84C5-2D060F950A60}" type="pres">
      <dgm:prSet presAssocID="{AD1F21CB-1661-4464-A237-ADC628B86B40}" presName="Name21" presStyleCnt="0"/>
      <dgm:spPr/>
    </dgm:pt>
    <dgm:pt modelId="{F143BDDE-1868-431A-8B0E-4609B802F72E}" type="pres">
      <dgm:prSet presAssocID="{AD1F21CB-1661-4464-A237-ADC628B86B40}" presName="level2Shape" presStyleLbl="node2" presStyleIdx="1" presStyleCnt="3" custLinFactNeighborX="-31240" custLinFactNeighborY="500"/>
      <dgm:spPr/>
      <dgm:t>
        <a:bodyPr/>
        <a:lstStyle/>
        <a:p>
          <a:endParaRPr lang="uk-UA"/>
        </a:p>
      </dgm:t>
    </dgm:pt>
    <dgm:pt modelId="{3938E219-FF47-451E-9065-0D19D7228A6E}" type="pres">
      <dgm:prSet presAssocID="{AD1F21CB-1661-4464-A237-ADC628B86B40}" presName="hierChild3" presStyleCnt="0"/>
      <dgm:spPr/>
    </dgm:pt>
    <dgm:pt modelId="{02D0F460-C362-4D1E-A35F-89AD6FE0C4E6}" type="pres">
      <dgm:prSet presAssocID="{9D59ABB2-EB13-4743-A13D-79B2DF74F43E}" presName="Name19" presStyleLbl="parChTrans1D3" presStyleIdx="1" presStyleCnt="2"/>
      <dgm:spPr/>
      <dgm:t>
        <a:bodyPr/>
        <a:lstStyle/>
        <a:p>
          <a:endParaRPr lang="uk-UA"/>
        </a:p>
      </dgm:t>
    </dgm:pt>
    <dgm:pt modelId="{9C29C677-B304-4D22-B72C-B741ED6A8F17}" type="pres">
      <dgm:prSet presAssocID="{BAEC00CE-CE51-4BD1-87FC-2AEB3A96ECAD}" presName="Name21" presStyleCnt="0"/>
      <dgm:spPr/>
    </dgm:pt>
    <dgm:pt modelId="{7E1A5B4B-A64A-4183-ACFB-646F6807B71E}" type="pres">
      <dgm:prSet presAssocID="{BAEC00CE-CE51-4BD1-87FC-2AEB3A96ECAD}" presName="level2Shape" presStyleLbl="node3" presStyleIdx="1" presStyleCnt="2" custScaleX="177098" custScaleY="100029" custLinFactNeighborX="-4100" custLinFactNeighborY="3466"/>
      <dgm:spPr/>
      <dgm:t>
        <a:bodyPr/>
        <a:lstStyle/>
        <a:p>
          <a:endParaRPr lang="uk-UA"/>
        </a:p>
      </dgm:t>
    </dgm:pt>
    <dgm:pt modelId="{998CC812-2F9D-41BB-A170-0E78326C1F78}" type="pres">
      <dgm:prSet presAssocID="{BAEC00CE-CE51-4BD1-87FC-2AEB3A96ECAD}" presName="hierChild3" presStyleCnt="0"/>
      <dgm:spPr/>
    </dgm:pt>
    <dgm:pt modelId="{CF195A2C-D167-41C1-80EF-114E9A0D224D}" type="pres">
      <dgm:prSet presAssocID="{F0732DE5-6C80-4173-9170-0626221A8124}" presName="Name19" presStyleLbl="parChTrans1D2" presStyleIdx="2" presStyleCnt="3"/>
      <dgm:spPr/>
      <dgm:t>
        <a:bodyPr/>
        <a:lstStyle/>
        <a:p>
          <a:endParaRPr lang="uk-UA"/>
        </a:p>
      </dgm:t>
    </dgm:pt>
    <dgm:pt modelId="{B39CF648-08DC-4603-95B3-7347B4CC5AA7}" type="pres">
      <dgm:prSet presAssocID="{506190CB-B762-4262-91B3-8DE89AD1DEDA}" presName="Name21" presStyleCnt="0"/>
      <dgm:spPr/>
    </dgm:pt>
    <dgm:pt modelId="{111C35B2-1C9C-460D-A7C6-71CC33CE39FD}" type="pres">
      <dgm:prSet presAssocID="{506190CB-B762-4262-91B3-8DE89AD1DEDA}" presName="level2Shape" presStyleLbl="node2" presStyleIdx="2" presStyleCnt="3"/>
      <dgm:spPr/>
      <dgm:t>
        <a:bodyPr/>
        <a:lstStyle/>
        <a:p>
          <a:endParaRPr lang="uk-UA"/>
        </a:p>
      </dgm:t>
    </dgm:pt>
    <dgm:pt modelId="{D5028930-A30A-428A-AC79-0935E9A25062}" type="pres">
      <dgm:prSet presAssocID="{506190CB-B762-4262-91B3-8DE89AD1DEDA}" presName="hierChild3" presStyleCnt="0"/>
      <dgm:spPr/>
    </dgm:pt>
    <dgm:pt modelId="{09BB0F76-4F53-4BEA-A23F-02B2D2B6D713}" type="pres">
      <dgm:prSet presAssocID="{EAE72D35-1F00-4142-B518-F131C0EEF782}" presName="bgShapesFlow" presStyleCnt="0"/>
      <dgm:spPr/>
    </dgm:pt>
    <dgm:pt modelId="{5786B30E-D4F2-4975-B471-3C7D0DFF10CB}" type="pres">
      <dgm:prSet presAssocID="{B3ACAAA5-F258-4298-B5D9-6052F87DFEBB}" presName="rectComp" presStyleCnt="0"/>
      <dgm:spPr/>
    </dgm:pt>
    <dgm:pt modelId="{DA5B6088-5885-49C4-9EC2-A60B7EE835A1}" type="pres">
      <dgm:prSet presAssocID="{B3ACAAA5-F258-4298-B5D9-6052F87DFEBB}" presName="bgRect" presStyleLbl="bgShp" presStyleIdx="0" presStyleCnt="3"/>
      <dgm:spPr/>
      <dgm:t>
        <a:bodyPr/>
        <a:lstStyle/>
        <a:p>
          <a:endParaRPr lang="uk-UA"/>
        </a:p>
      </dgm:t>
    </dgm:pt>
    <dgm:pt modelId="{DD1C27D0-84BA-47A9-A6F1-B4D588D1055F}" type="pres">
      <dgm:prSet presAssocID="{B3ACAAA5-F258-4298-B5D9-6052F87DFEB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153F32-2FCB-42ED-AEB5-9DBD03FE5214}" type="pres">
      <dgm:prSet presAssocID="{B3ACAAA5-F258-4298-B5D9-6052F87DFEBB}" presName="spComp" presStyleCnt="0"/>
      <dgm:spPr/>
    </dgm:pt>
    <dgm:pt modelId="{A7393412-D74C-450E-81B8-87CB1E2EE0E6}" type="pres">
      <dgm:prSet presAssocID="{B3ACAAA5-F258-4298-B5D9-6052F87DFEBB}" presName="vSp" presStyleCnt="0"/>
      <dgm:spPr/>
    </dgm:pt>
    <dgm:pt modelId="{0CF6B306-1ECC-4A46-88AE-0FC13136A13D}" type="pres">
      <dgm:prSet presAssocID="{D5BE7A6A-D3E3-4F95-8BA2-946F6C03EFC9}" presName="rectComp" presStyleCnt="0"/>
      <dgm:spPr/>
    </dgm:pt>
    <dgm:pt modelId="{C4D98A5A-022A-417B-A62C-7A92FE7EBE1F}" type="pres">
      <dgm:prSet presAssocID="{D5BE7A6A-D3E3-4F95-8BA2-946F6C03EFC9}" presName="bgRect" presStyleLbl="bgShp" presStyleIdx="1" presStyleCnt="3"/>
      <dgm:spPr/>
      <dgm:t>
        <a:bodyPr/>
        <a:lstStyle/>
        <a:p>
          <a:endParaRPr lang="uk-UA"/>
        </a:p>
      </dgm:t>
    </dgm:pt>
    <dgm:pt modelId="{78E3177E-ED56-4D3B-B550-E7A10ACA6E6E}" type="pres">
      <dgm:prSet presAssocID="{D5BE7A6A-D3E3-4F95-8BA2-946F6C03EFC9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B265B4-4A2F-40FC-ACD0-C62FBA72F334}" type="pres">
      <dgm:prSet presAssocID="{D5BE7A6A-D3E3-4F95-8BA2-946F6C03EFC9}" presName="spComp" presStyleCnt="0"/>
      <dgm:spPr/>
    </dgm:pt>
    <dgm:pt modelId="{76320F09-0FBA-44EA-A6AA-F9DF35FB6C05}" type="pres">
      <dgm:prSet presAssocID="{D5BE7A6A-D3E3-4F95-8BA2-946F6C03EFC9}" presName="vSp" presStyleCnt="0"/>
      <dgm:spPr/>
    </dgm:pt>
    <dgm:pt modelId="{0127DEBE-DEFD-4DC8-9B44-227725E571CD}" type="pres">
      <dgm:prSet presAssocID="{916CED0C-45D3-4284-B232-566B59DF169D}" presName="rectComp" presStyleCnt="0"/>
      <dgm:spPr/>
    </dgm:pt>
    <dgm:pt modelId="{3CC2DCA7-5ADF-4065-871E-8D50BED6C571}" type="pres">
      <dgm:prSet presAssocID="{916CED0C-45D3-4284-B232-566B59DF169D}" presName="bgRect" presStyleLbl="bgShp" presStyleIdx="2" presStyleCnt="3"/>
      <dgm:spPr/>
      <dgm:t>
        <a:bodyPr/>
        <a:lstStyle/>
        <a:p>
          <a:endParaRPr lang="uk-UA"/>
        </a:p>
      </dgm:t>
    </dgm:pt>
    <dgm:pt modelId="{274469B4-D32B-4EAA-ADF1-10BFD5C8DF92}" type="pres">
      <dgm:prSet presAssocID="{916CED0C-45D3-4284-B232-566B59DF169D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AD41380-623F-4BC1-9C97-31175A8EBD67}" srcId="{AD1F21CB-1661-4464-A237-ADC628B86B40}" destId="{BAEC00CE-CE51-4BD1-87FC-2AEB3A96ECAD}" srcOrd="0" destOrd="0" parTransId="{9D59ABB2-EB13-4743-A13D-79B2DF74F43E}" sibTransId="{F5FCA90A-E154-4E02-8810-4F2735401DAB}"/>
    <dgm:cxn modelId="{5ED36BBB-5E75-4060-BF00-3CED3BAE25D7}" srcId="{B85E32BB-3642-427C-9C6E-14EC85FF723A}" destId="{386E3B47-1EBC-430C-A827-C8D3A5FB0D1F}" srcOrd="0" destOrd="0" parTransId="{4A1020C4-DCF6-4F73-9D6E-5F3730B47D14}" sibTransId="{598BE63B-484C-462C-8010-2C08C5857629}"/>
    <dgm:cxn modelId="{67B7ACE5-FDEC-4A66-8FD7-C1862512F818}" srcId="{EAE72D35-1F00-4142-B518-F131C0EEF782}" destId="{B3ACAAA5-F258-4298-B5D9-6052F87DFEBB}" srcOrd="1" destOrd="0" parTransId="{58AB672B-0D72-4858-927A-6DE23A5FDD79}" sibTransId="{4B17F399-A32A-4E01-BB2D-43A86D019F12}"/>
    <dgm:cxn modelId="{9C2456A0-A127-409D-B4CF-4FDBE9850F1A}" srcId="{EAE72D35-1F00-4142-B518-F131C0EEF782}" destId="{B85E32BB-3642-427C-9C6E-14EC85FF723A}" srcOrd="0" destOrd="0" parTransId="{B9633C30-2A89-4D88-BF4A-EDD1A73547D3}" sibTransId="{AA54C678-8D50-49C2-B719-79A869438162}"/>
    <dgm:cxn modelId="{1187BBF6-ABE5-44DA-8EEE-5C740BB2C24F}" type="presOf" srcId="{4A1020C4-DCF6-4F73-9D6E-5F3730B47D14}" destId="{5A008A6C-0546-48E4-A629-7CA111505C51}" srcOrd="0" destOrd="0" presId="urn:microsoft.com/office/officeart/2005/8/layout/hierarchy6"/>
    <dgm:cxn modelId="{952C63C6-979F-4E41-ABCF-5213D9B7BD71}" srcId="{B85E32BB-3642-427C-9C6E-14EC85FF723A}" destId="{506190CB-B762-4262-91B3-8DE89AD1DEDA}" srcOrd="2" destOrd="0" parTransId="{F0732DE5-6C80-4173-9170-0626221A8124}" sibTransId="{DE62833A-4E89-4A61-90AE-0B6C5B13CF6A}"/>
    <dgm:cxn modelId="{7163F82E-F668-47A2-B904-6BE93FCB78B3}" type="presOf" srcId="{3CA26993-E488-4076-B7CE-AA81E4D24CF7}" destId="{8CB044A2-FD2C-4FDF-9D0A-2C76DDB93E1D}" srcOrd="0" destOrd="0" presId="urn:microsoft.com/office/officeart/2005/8/layout/hierarchy6"/>
    <dgm:cxn modelId="{B4CE7F30-F36C-4D1A-B5D3-39FF09A5DDD8}" type="presOf" srcId="{D5BE7A6A-D3E3-4F95-8BA2-946F6C03EFC9}" destId="{78E3177E-ED56-4D3B-B550-E7A10ACA6E6E}" srcOrd="1" destOrd="0" presId="urn:microsoft.com/office/officeart/2005/8/layout/hierarchy6"/>
    <dgm:cxn modelId="{EA945643-849F-4A2C-92CF-3EAD7700CE70}" srcId="{B85E32BB-3642-427C-9C6E-14EC85FF723A}" destId="{AD1F21CB-1661-4464-A237-ADC628B86B40}" srcOrd="1" destOrd="0" parTransId="{92DB697F-44A4-419E-9C00-2A60F5ADD59F}" sibTransId="{F888BB77-41D1-4218-9868-1966FD030F60}"/>
    <dgm:cxn modelId="{1FF6CA66-C55A-4534-8234-20F16F81B70E}" type="presOf" srcId="{386E3B47-1EBC-430C-A827-C8D3A5FB0D1F}" destId="{CF097F77-8D49-4555-B63D-37F43AD4901C}" srcOrd="0" destOrd="0" presId="urn:microsoft.com/office/officeart/2005/8/layout/hierarchy6"/>
    <dgm:cxn modelId="{364F18B4-4E01-4210-8DB5-1D09B3894B64}" type="presOf" srcId="{9D59ABB2-EB13-4743-A13D-79B2DF74F43E}" destId="{02D0F460-C362-4D1E-A35F-89AD6FE0C4E6}" srcOrd="0" destOrd="0" presId="urn:microsoft.com/office/officeart/2005/8/layout/hierarchy6"/>
    <dgm:cxn modelId="{2ED31709-DE3A-4308-8730-571B65BE27AE}" type="presOf" srcId="{B3ACAAA5-F258-4298-B5D9-6052F87DFEBB}" destId="{DA5B6088-5885-49C4-9EC2-A60B7EE835A1}" srcOrd="0" destOrd="0" presId="urn:microsoft.com/office/officeart/2005/8/layout/hierarchy6"/>
    <dgm:cxn modelId="{4A6FC1FC-17E2-41F9-8B46-BA0F852393A6}" type="presOf" srcId="{506190CB-B762-4262-91B3-8DE89AD1DEDA}" destId="{111C35B2-1C9C-460D-A7C6-71CC33CE39FD}" srcOrd="0" destOrd="0" presId="urn:microsoft.com/office/officeart/2005/8/layout/hierarchy6"/>
    <dgm:cxn modelId="{45A0438B-01E0-4482-AD93-83161996C0D9}" type="presOf" srcId="{AD1F21CB-1661-4464-A237-ADC628B86B40}" destId="{F143BDDE-1868-431A-8B0E-4609B802F72E}" srcOrd="0" destOrd="0" presId="urn:microsoft.com/office/officeart/2005/8/layout/hierarchy6"/>
    <dgm:cxn modelId="{E4227F04-7195-47B7-9BDF-10E33C829815}" type="presOf" srcId="{EAE72D35-1F00-4142-B518-F131C0EEF782}" destId="{AA49F51A-9AC7-4682-A000-A7B4E9593273}" srcOrd="0" destOrd="0" presId="urn:microsoft.com/office/officeart/2005/8/layout/hierarchy6"/>
    <dgm:cxn modelId="{C756539C-54B2-4080-BBC0-A9F416586ED5}" type="presOf" srcId="{916CED0C-45D3-4284-B232-566B59DF169D}" destId="{274469B4-D32B-4EAA-ADF1-10BFD5C8DF92}" srcOrd="1" destOrd="0" presId="urn:microsoft.com/office/officeart/2005/8/layout/hierarchy6"/>
    <dgm:cxn modelId="{F9625A75-8B8C-470D-ADEF-DD7C6A1405D3}" srcId="{386E3B47-1EBC-430C-A827-C8D3A5FB0D1F}" destId="{3CA26993-E488-4076-B7CE-AA81E4D24CF7}" srcOrd="0" destOrd="0" parTransId="{03835532-6417-4877-B305-DF3D8F4159E4}" sibTransId="{A240CC88-1F33-4953-B7C5-543862876FFB}"/>
    <dgm:cxn modelId="{6F88F0D1-437A-472C-8F72-11D9907DD29A}" srcId="{EAE72D35-1F00-4142-B518-F131C0EEF782}" destId="{916CED0C-45D3-4284-B232-566B59DF169D}" srcOrd="3" destOrd="0" parTransId="{41B708A3-CC02-40A0-8B06-F9F1B4D26F41}" sibTransId="{4F9AC57A-71F6-4DCE-8598-A5488978102C}"/>
    <dgm:cxn modelId="{E46343C1-68EB-4396-B943-F735BEB3BAD5}" type="presOf" srcId="{B3ACAAA5-F258-4298-B5D9-6052F87DFEBB}" destId="{DD1C27D0-84BA-47A9-A6F1-B4D588D1055F}" srcOrd="1" destOrd="0" presId="urn:microsoft.com/office/officeart/2005/8/layout/hierarchy6"/>
    <dgm:cxn modelId="{DA982964-0EB7-412C-ADCA-17477FC0D1AD}" type="presOf" srcId="{D5BE7A6A-D3E3-4F95-8BA2-946F6C03EFC9}" destId="{C4D98A5A-022A-417B-A62C-7A92FE7EBE1F}" srcOrd="0" destOrd="0" presId="urn:microsoft.com/office/officeart/2005/8/layout/hierarchy6"/>
    <dgm:cxn modelId="{273A4CF3-03B9-43D1-AE52-94F0F9961BAD}" type="presOf" srcId="{BAEC00CE-CE51-4BD1-87FC-2AEB3A96ECAD}" destId="{7E1A5B4B-A64A-4183-ACFB-646F6807B71E}" srcOrd="0" destOrd="0" presId="urn:microsoft.com/office/officeart/2005/8/layout/hierarchy6"/>
    <dgm:cxn modelId="{62F4ECF9-DE6C-4CD2-AE8A-C195710D78F9}" type="presOf" srcId="{916CED0C-45D3-4284-B232-566B59DF169D}" destId="{3CC2DCA7-5ADF-4065-871E-8D50BED6C571}" srcOrd="0" destOrd="0" presId="urn:microsoft.com/office/officeart/2005/8/layout/hierarchy6"/>
    <dgm:cxn modelId="{C7B1BD5C-130B-412B-8BB3-071B5FA73D12}" type="presOf" srcId="{F0732DE5-6C80-4173-9170-0626221A8124}" destId="{CF195A2C-D167-41C1-80EF-114E9A0D224D}" srcOrd="0" destOrd="0" presId="urn:microsoft.com/office/officeart/2005/8/layout/hierarchy6"/>
    <dgm:cxn modelId="{052C20B7-6231-424E-92EF-740DBBF9CDA6}" type="presOf" srcId="{03835532-6417-4877-B305-DF3D8F4159E4}" destId="{3539C697-B766-4D94-9F5B-494A753E01F0}" srcOrd="0" destOrd="0" presId="urn:microsoft.com/office/officeart/2005/8/layout/hierarchy6"/>
    <dgm:cxn modelId="{A3575AFD-1B8A-4111-817C-B436B90B6C21}" type="presOf" srcId="{92DB697F-44A4-419E-9C00-2A60F5ADD59F}" destId="{C8B50D4C-C534-4A31-9C36-81A46407C898}" srcOrd="0" destOrd="0" presId="urn:microsoft.com/office/officeart/2005/8/layout/hierarchy6"/>
    <dgm:cxn modelId="{CCBF14DB-1588-4874-B0BF-BD2079CFA830}" srcId="{EAE72D35-1F00-4142-B518-F131C0EEF782}" destId="{D5BE7A6A-D3E3-4F95-8BA2-946F6C03EFC9}" srcOrd="2" destOrd="0" parTransId="{521C33DF-3E4C-4A99-BF90-C9A08ABB4CF6}" sibTransId="{8A2EC7A8-088D-4670-8CEF-7688C476FEF8}"/>
    <dgm:cxn modelId="{F6B753D3-F44C-49B1-A20A-F0720AF55AE9}" type="presOf" srcId="{B85E32BB-3642-427C-9C6E-14EC85FF723A}" destId="{FD64878A-338F-46AB-A32A-71CE3DB31DFB}" srcOrd="0" destOrd="0" presId="urn:microsoft.com/office/officeart/2005/8/layout/hierarchy6"/>
    <dgm:cxn modelId="{C6DBD754-0B23-4BA4-91C0-E402DEC259CD}" type="presParOf" srcId="{AA49F51A-9AC7-4682-A000-A7B4E9593273}" destId="{B9D7146A-B948-4C02-9910-E643DFA6DEB2}" srcOrd="0" destOrd="0" presId="urn:microsoft.com/office/officeart/2005/8/layout/hierarchy6"/>
    <dgm:cxn modelId="{5D8026DA-3CBE-40B9-8644-EF3F9EEFA463}" type="presParOf" srcId="{B9D7146A-B948-4C02-9910-E643DFA6DEB2}" destId="{EDB4E265-4A3B-4EBE-BF2C-80072346C641}" srcOrd="0" destOrd="0" presId="urn:microsoft.com/office/officeart/2005/8/layout/hierarchy6"/>
    <dgm:cxn modelId="{62BEBF12-93A2-49BB-8053-CA8A2A1C7630}" type="presParOf" srcId="{B9D7146A-B948-4C02-9910-E643DFA6DEB2}" destId="{9B1936A3-1EF4-429C-B31A-3CB44CC41796}" srcOrd="1" destOrd="0" presId="urn:microsoft.com/office/officeart/2005/8/layout/hierarchy6"/>
    <dgm:cxn modelId="{EA244B25-4DED-44FE-B1D5-553AF42A9032}" type="presParOf" srcId="{9B1936A3-1EF4-429C-B31A-3CB44CC41796}" destId="{276A2FB2-F026-4C08-9A2C-C4C662465B8E}" srcOrd="0" destOrd="0" presId="urn:microsoft.com/office/officeart/2005/8/layout/hierarchy6"/>
    <dgm:cxn modelId="{85ADD583-E4B5-4239-8EF1-7919E7F7DC42}" type="presParOf" srcId="{276A2FB2-F026-4C08-9A2C-C4C662465B8E}" destId="{FD64878A-338F-46AB-A32A-71CE3DB31DFB}" srcOrd="0" destOrd="0" presId="urn:microsoft.com/office/officeart/2005/8/layout/hierarchy6"/>
    <dgm:cxn modelId="{15BB7A1B-8507-48D5-B404-3C79A7DF7E8C}" type="presParOf" srcId="{276A2FB2-F026-4C08-9A2C-C4C662465B8E}" destId="{3D9A08DB-6BB2-4673-B61D-C1625AD853C0}" srcOrd="1" destOrd="0" presId="urn:microsoft.com/office/officeart/2005/8/layout/hierarchy6"/>
    <dgm:cxn modelId="{E0A3D174-A9B9-4370-9357-351676FC4192}" type="presParOf" srcId="{3D9A08DB-6BB2-4673-B61D-C1625AD853C0}" destId="{5A008A6C-0546-48E4-A629-7CA111505C51}" srcOrd="0" destOrd="0" presId="urn:microsoft.com/office/officeart/2005/8/layout/hierarchy6"/>
    <dgm:cxn modelId="{47B091EB-3C62-4CF0-BDFC-D4B1FFC56248}" type="presParOf" srcId="{3D9A08DB-6BB2-4673-B61D-C1625AD853C0}" destId="{FC825898-00BF-4EAE-A6C6-419B1365B84A}" srcOrd="1" destOrd="0" presId="urn:microsoft.com/office/officeart/2005/8/layout/hierarchy6"/>
    <dgm:cxn modelId="{0C762161-A158-4E8C-A7C1-24DD13810774}" type="presParOf" srcId="{FC825898-00BF-4EAE-A6C6-419B1365B84A}" destId="{CF097F77-8D49-4555-B63D-37F43AD4901C}" srcOrd="0" destOrd="0" presId="urn:microsoft.com/office/officeart/2005/8/layout/hierarchy6"/>
    <dgm:cxn modelId="{2984A32E-BACE-4D16-907D-B203EC013CDD}" type="presParOf" srcId="{FC825898-00BF-4EAE-A6C6-419B1365B84A}" destId="{6C57B4EE-B7CB-46EC-B329-4FF757351804}" srcOrd="1" destOrd="0" presId="urn:microsoft.com/office/officeart/2005/8/layout/hierarchy6"/>
    <dgm:cxn modelId="{DE8A5F52-11FD-4ECD-8726-9E211B29977B}" type="presParOf" srcId="{6C57B4EE-B7CB-46EC-B329-4FF757351804}" destId="{3539C697-B766-4D94-9F5B-494A753E01F0}" srcOrd="0" destOrd="0" presId="urn:microsoft.com/office/officeart/2005/8/layout/hierarchy6"/>
    <dgm:cxn modelId="{A43E621F-7063-4DB5-BDE5-C8E3491DA31E}" type="presParOf" srcId="{6C57B4EE-B7CB-46EC-B329-4FF757351804}" destId="{30486EFE-2FE6-4C31-B92F-9206ABF31CF0}" srcOrd="1" destOrd="0" presId="urn:microsoft.com/office/officeart/2005/8/layout/hierarchy6"/>
    <dgm:cxn modelId="{7975B5F0-5A51-4ACA-ADCD-CBCAA5A3E8A1}" type="presParOf" srcId="{30486EFE-2FE6-4C31-B92F-9206ABF31CF0}" destId="{8CB044A2-FD2C-4FDF-9D0A-2C76DDB93E1D}" srcOrd="0" destOrd="0" presId="urn:microsoft.com/office/officeart/2005/8/layout/hierarchy6"/>
    <dgm:cxn modelId="{D8E26CCC-407C-4119-8E2E-4E9970241A2F}" type="presParOf" srcId="{30486EFE-2FE6-4C31-B92F-9206ABF31CF0}" destId="{B79FB438-8956-4025-895F-664FF121BC3F}" srcOrd="1" destOrd="0" presId="urn:microsoft.com/office/officeart/2005/8/layout/hierarchy6"/>
    <dgm:cxn modelId="{2EF15223-BCF0-4E7D-AF16-353EFCA1F909}" type="presParOf" srcId="{3D9A08DB-6BB2-4673-B61D-C1625AD853C0}" destId="{C8B50D4C-C534-4A31-9C36-81A46407C898}" srcOrd="2" destOrd="0" presId="urn:microsoft.com/office/officeart/2005/8/layout/hierarchy6"/>
    <dgm:cxn modelId="{5BFB2F25-3BDB-43CE-AB36-1014D2FE0A5B}" type="presParOf" srcId="{3D9A08DB-6BB2-4673-B61D-C1625AD853C0}" destId="{254D382F-ADE8-4DBA-84C5-2D060F950A60}" srcOrd="3" destOrd="0" presId="urn:microsoft.com/office/officeart/2005/8/layout/hierarchy6"/>
    <dgm:cxn modelId="{7AF7893B-FF11-448E-8EA3-FADD3047C510}" type="presParOf" srcId="{254D382F-ADE8-4DBA-84C5-2D060F950A60}" destId="{F143BDDE-1868-431A-8B0E-4609B802F72E}" srcOrd="0" destOrd="0" presId="urn:microsoft.com/office/officeart/2005/8/layout/hierarchy6"/>
    <dgm:cxn modelId="{2E5F697C-F3D7-4F76-BAA7-3FD8AA7FD0C6}" type="presParOf" srcId="{254D382F-ADE8-4DBA-84C5-2D060F950A60}" destId="{3938E219-FF47-451E-9065-0D19D7228A6E}" srcOrd="1" destOrd="0" presId="urn:microsoft.com/office/officeart/2005/8/layout/hierarchy6"/>
    <dgm:cxn modelId="{5CA41DE6-0D05-4D85-A08E-F63D1EA92F26}" type="presParOf" srcId="{3938E219-FF47-451E-9065-0D19D7228A6E}" destId="{02D0F460-C362-4D1E-A35F-89AD6FE0C4E6}" srcOrd="0" destOrd="0" presId="urn:microsoft.com/office/officeart/2005/8/layout/hierarchy6"/>
    <dgm:cxn modelId="{4B5F9992-D11A-40A9-B144-E3B498C22079}" type="presParOf" srcId="{3938E219-FF47-451E-9065-0D19D7228A6E}" destId="{9C29C677-B304-4D22-B72C-B741ED6A8F17}" srcOrd="1" destOrd="0" presId="urn:microsoft.com/office/officeart/2005/8/layout/hierarchy6"/>
    <dgm:cxn modelId="{BBB252D7-4087-4C28-B39E-672F324AA495}" type="presParOf" srcId="{9C29C677-B304-4D22-B72C-B741ED6A8F17}" destId="{7E1A5B4B-A64A-4183-ACFB-646F6807B71E}" srcOrd="0" destOrd="0" presId="urn:microsoft.com/office/officeart/2005/8/layout/hierarchy6"/>
    <dgm:cxn modelId="{28A8E81D-B6F0-4F32-B01B-5322B0C369D7}" type="presParOf" srcId="{9C29C677-B304-4D22-B72C-B741ED6A8F17}" destId="{998CC812-2F9D-41BB-A170-0E78326C1F78}" srcOrd="1" destOrd="0" presId="urn:microsoft.com/office/officeart/2005/8/layout/hierarchy6"/>
    <dgm:cxn modelId="{6CF1832F-5803-43F0-A75F-FD09536768C9}" type="presParOf" srcId="{3D9A08DB-6BB2-4673-B61D-C1625AD853C0}" destId="{CF195A2C-D167-41C1-80EF-114E9A0D224D}" srcOrd="4" destOrd="0" presId="urn:microsoft.com/office/officeart/2005/8/layout/hierarchy6"/>
    <dgm:cxn modelId="{AF9BC841-E453-43EE-B201-7704825B6501}" type="presParOf" srcId="{3D9A08DB-6BB2-4673-B61D-C1625AD853C0}" destId="{B39CF648-08DC-4603-95B3-7347B4CC5AA7}" srcOrd="5" destOrd="0" presId="urn:microsoft.com/office/officeart/2005/8/layout/hierarchy6"/>
    <dgm:cxn modelId="{563722FE-A69F-4CD4-933D-1ABC0E0AD2C2}" type="presParOf" srcId="{B39CF648-08DC-4603-95B3-7347B4CC5AA7}" destId="{111C35B2-1C9C-460D-A7C6-71CC33CE39FD}" srcOrd="0" destOrd="0" presId="urn:microsoft.com/office/officeart/2005/8/layout/hierarchy6"/>
    <dgm:cxn modelId="{5A83F912-2F7A-42CB-A9C0-0313F97DC045}" type="presParOf" srcId="{B39CF648-08DC-4603-95B3-7347B4CC5AA7}" destId="{D5028930-A30A-428A-AC79-0935E9A25062}" srcOrd="1" destOrd="0" presId="urn:microsoft.com/office/officeart/2005/8/layout/hierarchy6"/>
    <dgm:cxn modelId="{C8E860CD-674B-4020-BD48-38624D157D9A}" type="presParOf" srcId="{AA49F51A-9AC7-4682-A000-A7B4E9593273}" destId="{09BB0F76-4F53-4BEA-A23F-02B2D2B6D713}" srcOrd="1" destOrd="0" presId="urn:microsoft.com/office/officeart/2005/8/layout/hierarchy6"/>
    <dgm:cxn modelId="{0ACFD8E3-413B-4EA6-B949-E0494AB21A02}" type="presParOf" srcId="{09BB0F76-4F53-4BEA-A23F-02B2D2B6D713}" destId="{5786B30E-D4F2-4975-B471-3C7D0DFF10CB}" srcOrd="0" destOrd="0" presId="urn:microsoft.com/office/officeart/2005/8/layout/hierarchy6"/>
    <dgm:cxn modelId="{520199F1-7F11-4940-BF58-27AE781D7CC2}" type="presParOf" srcId="{5786B30E-D4F2-4975-B471-3C7D0DFF10CB}" destId="{DA5B6088-5885-49C4-9EC2-A60B7EE835A1}" srcOrd="0" destOrd="0" presId="urn:microsoft.com/office/officeart/2005/8/layout/hierarchy6"/>
    <dgm:cxn modelId="{75683D26-C24C-41A1-8D52-8D77F677AD20}" type="presParOf" srcId="{5786B30E-D4F2-4975-B471-3C7D0DFF10CB}" destId="{DD1C27D0-84BA-47A9-A6F1-B4D588D1055F}" srcOrd="1" destOrd="0" presId="urn:microsoft.com/office/officeart/2005/8/layout/hierarchy6"/>
    <dgm:cxn modelId="{E5DE6254-B59E-420D-AA40-0F28A1BBA817}" type="presParOf" srcId="{09BB0F76-4F53-4BEA-A23F-02B2D2B6D713}" destId="{5D153F32-2FCB-42ED-AEB5-9DBD03FE5214}" srcOrd="1" destOrd="0" presId="urn:microsoft.com/office/officeart/2005/8/layout/hierarchy6"/>
    <dgm:cxn modelId="{04A893D9-4553-4537-AAB5-0D1B08A76CC4}" type="presParOf" srcId="{5D153F32-2FCB-42ED-AEB5-9DBD03FE5214}" destId="{A7393412-D74C-450E-81B8-87CB1E2EE0E6}" srcOrd="0" destOrd="0" presId="urn:microsoft.com/office/officeart/2005/8/layout/hierarchy6"/>
    <dgm:cxn modelId="{7A362691-48BA-4479-9472-50EFA736F45D}" type="presParOf" srcId="{09BB0F76-4F53-4BEA-A23F-02B2D2B6D713}" destId="{0CF6B306-1ECC-4A46-88AE-0FC13136A13D}" srcOrd="2" destOrd="0" presId="urn:microsoft.com/office/officeart/2005/8/layout/hierarchy6"/>
    <dgm:cxn modelId="{7DAA61CA-17D9-4C6F-B2A8-BFCE5DE1D61C}" type="presParOf" srcId="{0CF6B306-1ECC-4A46-88AE-0FC13136A13D}" destId="{C4D98A5A-022A-417B-A62C-7A92FE7EBE1F}" srcOrd="0" destOrd="0" presId="urn:microsoft.com/office/officeart/2005/8/layout/hierarchy6"/>
    <dgm:cxn modelId="{8EEC66F8-E79E-4BA7-BDF5-E9C299194B7A}" type="presParOf" srcId="{0CF6B306-1ECC-4A46-88AE-0FC13136A13D}" destId="{78E3177E-ED56-4D3B-B550-E7A10ACA6E6E}" srcOrd="1" destOrd="0" presId="urn:microsoft.com/office/officeart/2005/8/layout/hierarchy6"/>
    <dgm:cxn modelId="{199AFF30-CAD5-4A68-82B5-0AD280062764}" type="presParOf" srcId="{09BB0F76-4F53-4BEA-A23F-02B2D2B6D713}" destId="{FBB265B4-4A2F-40FC-ACD0-C62FBA72F334}" srcOrd="3" destOrd="0" presId="urn:microsoft.com/office/officeart/2005/8/layout/hierarchy6"/>
    <dgm:cxn modelId="{C54D4640-54F5-4D48-A67C-55B8115CB3B6}" type="presParOf" srcId="{FBB265B4-4A2F-40FC-ACD0-C62FBA72F334}" destId="{76320F09-0FBA-44EA-A6AA-F9DF35FB6C05}" srcOrd="0" destOrd="0" presId="urn:microsoft.com/office/officeart/2005/8/layout/hierarchy6"/>
    <dgm:cxn modelId="{921F4196-85A7-4412-B18C-80D128FD1D16}" type="presParOf" srcId="{09BB0F76-4F53-4BEA-A23F-02B2D2B6D713}" destId="{0127DEBE-DEFD-4DC8-9B44-227725E571CD}" srcOrd="4" destOrd="0" presId="urn:microsoft.com/office/officeart/2005/8/layout/hierarchy6"/>
    <dgm:cxn modelId="{6504866F-1F0C-4841-AC33-32EF017022DA}" type="presParOf" srcId="{0127DEBE-DEFD-4DC8-9B44-227725E571CD}" destId="{3CC2DCA7-5ADF-4065-871E-8D50BED6C571}" srcOrd="0" destOrd="0" presId="urn:microsoft.com/office/officeart/2005/8/layout/hierarchy6"/>
    <dgm:cxn modelId="{E42B648D-08BA-46FD-BD72-F4E4CFE008C2}" type="presParOf" srcId="{0127DEBE-DEFD-4DC8-9B44-227725E571CD}" destId="{274469B4-D32B-4EAA-ADF1-10BFD5C8DF9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A49ECC-C8E9-499C-B376-36CD9DA26B9B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83BBE2C-8D21-4846-A0C4-0D8C0B8F0064}">
      <dgm:prSet phldrT="[Текст]"/>
      <dgm:spPr/>
      <dgm:t>
        <a:bodyPr/>
        <a:lstStyle/>
        <a:p>
          <a:r>
            <a:rPr lang="uk-UA" dirty="0" smtClean="0"/>
            <a:t>Кредит (обсяг та вартість)</a:t>
          </a:r>
          <a:endParaRPr lang="uk-UA" dirty="0"/>
        </a:p>
      </dgm:t>
    </dgm:pt>
    <dgm:pt modelId="{A01A7689-3314-4E1B-A3B6-9606C7B880A7}" type="parTrans" cxnId="{D54B5150-5DF4-41D6-8731-97753F44DFD4}">
      <dgm:prSet/>
      <dgm:spPr/>
      <dgm:t>
        <a:bodyPr/>
        <a:lstStyle/>
        <a:p>
          <a:endParaRPr lang="uk-UA"/>
        </a:p>
      </dgm:t>
    </dgm:pt>
    <dgm:pt modelId="{31646E34-9219-408A-AF8B-CF80D36B0579}" type="sibTrans" cxnId="{D54B5150-5DF4-41D6-8731-97753F44DFD4}">
      <dgm:prSet/>
      <dgm:spPr/>
      <dgm:t>
        <a:bodyPr/>
        <a:lstStyle/>
        <a:p>
          <a:endParaRPr lang="uk-UA"/>
        </a:p>
      </dgm:t>
    </dgm:pt>
    <dgm:pt modelId="{1F22D54E-1ADB-4C1B-9DE5-2589B1DF51B4}">
      <dgm:prSet phldrT="[Текст]"/>
      <dgm:spPr/>
      <dgm:t>
        <a:bodyPr/>
        <a:lstStyle/>
        <a:p>
          <a:r>
            <a:rPr lang="uk-UA" dirty="0" smtClean="0"/>
            <a:t>Організація та планування бізнесу</a:t>
          </a:r>
          <a:endParaRPr lang="uk-UA" dirty="0"/>
        </a:p>
      </dgm:t>
    </dgm:pt>
    <dgm:pt modelId="{46660D78-7365-4065-A779-A96A7A674209}" type="parTrans" cxnId="{F727AC38-1756-488A-A496-C5A0B3C674F6}">
      <dgm:prSet/>
      <dgm:spPr/>
      <dgm:t>
        <a:bodyPr/>
        <a:lstStyle/>
        <a:p>
          <a:endParaRPr lang="uk-UA"/>
        </a:p>
      </dgm:t>
    </dgm:pt>
    <dgm:pt modelId="{4E5F1AC5-B955-4558-A314-A4854048A2E9}" type="sibTrans" cxnId="{F727AC38-1756-488A-A496-C5A0B3C674F6}">
      <dgm:prSet/>
      <dgm:spPr/>
      <dgm:t>
        <a:bodyPr/>
        <a:lstStyle/>
        <a:p>
          <a:endParaRPr lang="uk-UA"/>
        </a:p>
      </dgm:t>
    </dgm:pt>
    <dgm:pt modelId="{449CE7E6-CF9D-41A0-9B5C-55E12E3E9DEE}">
      <dgm:prSet phldrT="[Текст]"/>
      <dgm:spPr/>
      <dgm:t>
        <a:bodyPr/>
        <a:lstStyle/>
        <a:p>
          <a:endParaRPr lang="uk-UA" dirty="0"/>
        </a:p>
      </dgm:t>
    </dgm:pt>
    <dgm:pt modelId="{215EFF52-53B0-4B12-BB4D-4937DDB844C1}" type="parTrans" cxnId="{3D624457-3813-422F-BC29-8DB0206CFDA8}">
      <dgm:prSet/>
      <dgm:spPr/>
      <dgm:t>
        <a:bodyPr/>
        <a:lstStyle/>
        <a:p>
          <a:endParaRPr lang="uk-UA"/>
        </a:p>
      </dgm:t>
    </dgm:pt>
    <dgm:pt modelId="{FC13F326-DC1A-43B5-8E6E-53A5AC8C2BF7}" type="sibTrans" cxnId="{3D624457-3813-422F-BC29-8DB0206CFDA8}">
      <dgm:prSet/>
      <dgm:spPr/>
      <dgm:t>
        <a:bodyPr/>
        <a:lstStyle/>
        <a:p>
          <a:endParaRPr lang="uk-UA"/>
        </a:p>
      </dgm:t>
    </dgm:pt>
    <dgm:pt modelId="{64275C64-9FF7-4C29-B6AC-521E5BBF06A1}" type="pres">
      <dgm:prSet presAssocID="{AFA49ECC-C8E9-499C-B376-36CD9DA26B9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55FC054-2C64-4C5C-AC94-401D06CFA04D}" type="pres">
      <dgm:prSet presAssocID="{AFA49ECC-C8E9-499C-B376-36CD9DA26B9B}" presName="divider" presStyleLbl="fgShp" presStyleIdx="0" presStyleCnt="1"/>
      <dgm:spPr/>
    </dgm:pt>
    <dgm:pt modelId="{B6255E1A-C521-431F-ABC6-CE9A7AAB61D6}" type="pres">
      <dgm:prSet presAssocID="{A83BBE2C-8D21-4846-A0C4-0D8C0B8F0064}" presName="downArrow" presStyleLbl="node1" presStyleIdx="0" presStyleCnt="2"/>
      <dgm:spPr/>
    </dgm:pt>
    <dgm:pt modelId="{89D8AEE3-ABCC-4EFE-BED5-4D054F8D8BEA}" type="pres">
      <dgm:prSet presAssocID="{A83BBE2C-8D21-4846-A0C4-0D8C0B8F0064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666470-73D6-4C7C-A9C0-B355CF14AEF7}" type="pres">
      <dgm:prSet presAssocID="{1F22D54E-1ADB-4C1B-9DE5-2589B1DF51B4}" presName="upArrow" presStyleLbl="node1" presStyleIdx="1" presStyleCnt="2"/>
      <dgm:spPr/>
    </dgm:pt>
    <dgm:pt modelId="{23659DC4-6649-4A40-A295-402F549EC6C6}" type="pres">
      <dgm:prSet presAssocID="{1F22D54E-1ADB-4C1B-9DE5-2589B1DF51B4}" presName="upArrowText" presStyleLbl="revTx" presStyleIdx="1" presStyleCnt="2" custScaleX="1405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0C4BC2B-6066-4062-B0F0-CBAC5F9F0CA7}" type="presOf" srcId="{1F22D54E-1ADB-4C1B-9DE5-2589B1DF51B4}" destId="{23659DC4-6649-4A40-A295-402F549EC6C6}" srcOrd="0" destOrd="0" presId="urn:microsoft.com/office/officeart/2005/8/layout/arrow3"/>
    <dgm:cxn modelId="{587C4AD2-BD74-418E-B46F-BBF8CF291C94}" type="presOf" srcId="{A83BBE2C-8D21-4846-A0C4-0D8C0B8F0064}" destId="{89D8AEE3-ABCC-4EFE-BED5-4D054F8D8BEA}" srcOrd="0" destOrd="0" presId="urn:microsoft.com/office/officeart/2005/8/layout/arrow3"/>
    <dgm:cxn modelId="{F727AC38-1756-488A-A496-C5A0B3C674F6}" srcId="{AFA49ECC-C8E9-499C-B376-36CD9DA26B9B}" destId="{1F22D54E-1ADB-4C1B-9DE5-2589B1DF51B4}" srcOrd="1" destOrd="0" parTransId="{46660D78-7365-4065-A779-A96A7A674209}" sibTransId="{4E5F1AC5-B955-4558-A314-A4854048A2E9}"/>
    <dgm:cxn modelId="{D54B5150-5DF4-41D6-8731-97753F44DFD4}" srcId="{AFA49ECC-C8E9-499C-B376-36CD9DA26B9B}" destId="{A83BBE2C-8D21-4846-A0C4-0D8C0B8F0064}" srcOrd="0" destOrd="0" parTransId="{A01A7689-3314-4E1B-A3B6-9606C7B880A7}" sibTransId="{31646E34-9219-408A-AF8B-CF80D36B0579}"/>
    <dgm:cxn modelId="{3D624457-3813-422F-BC29-8DB0206CFDA8}" srcId="{AFA49ECC-C8E9-499C-B376-36CD9DA26B9B}" destId="{449CE7E6-CF9D-41A0-9B5C-55E12E3E9DEE}" srcOrd="2" destOrd="0" parTransId="{215EFF52-53B0-4B12-BB4D-4937DDB844C1}" sibTransId="{FC13F326-DC1A-43B5-8E6E-53A5AC8C2BF7}"/>
    <dgm:cxn modelId="{0EEB607C-875B-4E9F-B5CA-84A99954C2DC}" type="presOf" srcId="{AFA49ECC-C8E9-499C-B376-36CD9DA26B9B}" destId="{64275C64-9FF7-4C29-B6AC-521E5BBF06A1}" srcOrd="0" destOrd="0" presId="urn:microsoft.com/office/officeart/2005/8/layout/arrow3"/>
    <dgm:cxn modelId="{7FE7E95D-9EB6-4ADE-9E3C-2AF5C0304C54}" type="presParOf" srcId="{64275C64-9FF7-4C29-B6AC-521E5BBF06A1}" destId="{655FC054-2C64-4C5C-AC94-401D06CFA04D}" srcOrd="0" destOrd="0" presId="urn:microsoft.com/office/officeart/2005/8/layout/arrow3"/>
    <dgm:cxn modelId="{088D082F-BAFA-436F-844A-9AB7F2E57F29}" type="presParOf" srcId="{64275C64-9FF7-4C29-B6AC-521E5BBF06A1}" destId="{B6255E1A-C521-431F-ABC6-CE9A7AAB61D6}" srcOrd="1" destOrd="0" presId="urn:microsoft.com/office/officeart/2005/8/layout/arrow3"/>
    <dgm:cxn modelId="{C67FDA2B-9E04-4CF8-9C8F-BD7DF820472D}" type="presParOf" srcId="{64275C64-9FF7-4C29-B6AC-521E5BBF06A1}" destId="{89D8AEE3-ABCC-4EFE-BED5-4D054F8D8BEA}" srcOrd="2" destOrd="0" presId="urn:microsoft.com/office/officeart/2005/8/layout/arrow3"/>
    <dgm:cxn modelId="{F505D050-BBD8-4D27-B97B-5F2B4C5C6E50}" type="presParOf" srcId="{64275C64-9FF7-4C29-B6AC-521E5BBF06A1}" destId="{C2666470-73D6-4C7C-A9C0-B355CF14AEF7}" srcOrd="3" destOrd="0" presId="urn:microsoft.com/office/officeart/2005/8/layout/arrow3"/>
    <dgm:cxn modelId="{C81A0266-1CE2-4728-B8A5-F5C912DBD3AA}" type="presParOf" srcId="{64275C64-9FF7-4C29-B6AC-521E5BBF06A1}" destId="{23659DC4-6649-4A40-A295-402F549EC6C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1298B-C27A-4923-9371-ADA0B26000E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49FF5-B020-4797-966F-BEA3DBA19751}">
      <dsp:nvSpPr>
        <dsp:cNvPr id="0" name=""/>
        <dsp:cNvSpPr/>
      </dsp:nvSpPr>
      <dsp:spPr>
        <a:xfrm>
          <a:off x="6548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Подання заявки на видачу кредиту</a:t>
          </a:r>
          <a:endParaRPr lang="uk-UA" sz="2300" kern="1200" dirty="0"/>
        </a:p>
      </dsp:txBody>
      <dsp:txXfrm>
        <a:off x="85903" y="1298554"/>
        <a:ext cx="1803440" cy="1466890"/>
      </dsp:txXfrm>
    </dsp:sp>
    <dsp:sp modelId="{9CD0B87A-2FA4-4525-A872-37083E84869B}">
      <dsp:nvSpPr>
        <dsp:cNvPr id="0" name=""/>
        <dsp:cNvSpPr/>
      </dsp:nvSpPr>
      <dsp:spPr>
        <a:xfrm>
          <a:off x="2066925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Банк прийняв заявку до розгляду</a:t>
          </a:r>
          <a:endParaRPr lang="uk-UA" sz="2300" kern="1200" dirty="0"/>
        </a:p>
      </dsp:txBody>
      <dsp:txXfrm>
        <a:off x="2146280" y="1298554"/>
        <a:ext cx="1803440" cy="1466890"/>
      </dsp:txXfrm>
    </dsp:sp>
    <dsp:sp modelId="{58C0C21D-9725-4501-A6CE-6C2C9E086C8F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Кількість заявок після проведення оцінки </a:t>
          </a:r>
          <a:endParaRPr lang="uk-UA" sz="2300" kern="1200" dirty="0"/>
        </a:p>
      </dsp:txBody>
      <dsp:txXfrm>
        <a:off x="4206656" y="1298554"/>
        <a:ext cx="1803440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7FB5B-C042-4B41-BAAB-DF3A9C9F06E3}">
      <dsp:nvSpPr>
        <dsp:cNvPr id="0" name=""/>
        <dsp:cNvSpPr/>
      </dsp:nvSpPr>
      <dsp:spPr>
        <a:xfrm>
          <a:off x="0" y="0"/>
          <a:ext cx="2232850" cy="7118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57%</a:t>
          </a:r>
          <a:endParaRPr lang="uk-UA" sz="42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355947" y="0"/>
        <a:ext cx="1520957" cy="711893"/>
      </dsp:txXfrm>
    </dsp:sp>
    <dsp:sp modelId="{6204CAF1-5F30-4256-8B4A-61DD57A922A0}">
      <dsp:nvSpPr>
        <dsp:cNvPr id="0" name=""/>
        <dsp:cNvSpPr/>
      </dsp:nvSpPr>
      <dsp:spPr>
        <a:xfrm>
          <a:off x="1932260" y="0"/>
          <a:ext cx="2152540" cy="7115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32%</a:t>
          </a:r>
          <a:endParaRPr lang="uk-UA" sz="42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2288015" y="0"/>
        <a:ext cx="1441030" cy="711510"/>
      </dsp:txXfrm>
    </dsp:sp>
    <dsp:sp modelId="{FF9220A6-AB89-4960-89D6-A29D6F931607}">
      <dsp:nvSpPr>
        <dsp:cNvPr id="0" name=""/>
        <dsp:cNvSpPr/>
      </dsp:nvSpPr>
      <dsp:spPr>
        <a:xfrm>
          <a:off x="3786522" y="0"/>
          <a:ext cx="2309477" cy="7231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16%</a:t>
          </a:r>
          <a:endParaRPr lang="uk-UA" sz="42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4148098" y="0"/>
        <a:ext cx="1586325" cy="723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FEC3C-12C8-4388-B736-DF72CE24F1FB}">
      <dsp:nvSpPr>
        <dsp:cNvPr id="0" name=""/>
        <dsp:cNvSpPr/>
      </dsp:nvSpPr>
      <dsp:spPr>
        <a:xfrm>
          <a:off x="5977669" y="2947851"/>
          <a:ext cx="91440" cy="618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82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1B844-D11C-4439-A5E1-581C88C43326}">
      <dsp:nvSpPr>
        <dsp:cNvPr id="0" name=""/>
        <dsp:cNvSpPr/>
      </dsp:nvSpPr>
      <dsp:spPr>
        <a:xfrm>
          <a:off x="3856045" y="979615"/>
          <a:ext cx="2167343" cy="618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343"/>
              </a:lnTo>
              <a:lnTo>
                <a:pt x="2167343" y="421343"/>
              </a:lnTo>
              <a:lnTo>
                <a:pt x="2167343" y="6182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688A3-9B53-404E-B5F5-D9197E62A8F9}">
      <dsp:nvSpPr>
        <dsp:cNvPr id="0" name=""/>
        <dsp:cNvSpPr/>
      </dsp:nvSpPr>
      <dsp:spPr>
        <a:xfrm>
          <a:off x="1794112" y="2947851"/>
          <a:ext cx="91440" cy="618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82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42D98-331E-4DD3-9623-E18A7EEAA1B1}">
      <dsp:nvSpPr>
        <dsp:cNvPr id="0" name=""/>
        <dsp:cNvSpPr/>
      </dsp:nvSpPr>
      <dsp:spPr>
        <a:xfrm>
          <a:off x="1839832" y="979615"/>
          <a:ext cx="2016212" cy="618284"/>
        </a:xfrm>
        <a:custGeom>
          <a:avLst/>
          <a:gdLst/>
          <a:ahLst/>
          <a:cxnLst/>
          <a:rect l="0" t="0" r="0" b="0"/>
          <a:pathLst>
            <a:path>
              <a:moveTo>
                <a:pt x="2016212" y="0"/>
              </a:moveTo>
              <a:lnTo>
                <a:pt x="2016212" y="421343"/>
              </a:lnTo>
              <a:lnTo>
                <a:pt x="0" y="421343"/>
              </a:lnTo>
              <a:lnTo>
                <a:pt x="0" y="6182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52C5F-38E4-4674-9905-FBF426A44A22}">
      <dsp:nvSpPr>
        <dsp:cNvPr id="0" name=""/>
        <dsp:cNvSpPr/>
      </dsp:nvSpPr>
      <dsp:spPr>
        <a:xfrm>
          <a:off x="1216040" y="106629"/>
          <a:ext cx="5280009" cy="872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0963-ED65-4A7A-9CC2-12ED1A1A88D9}">
      <dsp:nvSpPr>
        <dsp:cNvPr id="0" name=""/>
        <dsp:cNvSpPr/>
      </dsp:nvSpPr>
      <dsp:spPr>
        <a:xfrm>
          <a:off x="1452252" y="331030"/>
          <a:ext cx="5280009" cy="872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B050"/>
              </a:solidFill>
              <a:latin typeface="Arial Black" panose="020B0A04020102020204" pitchFamily="34" charset="0"/>
            </a:rPr>
            <a:t>ОСНОВНІ ВИДИ КРЕДИТІВ ДЛЯ ФГ</a:t>
          </a:r>
          <a:endParaRPr lang="uk-UA" sz="1800" kern="1200" dirty="0">
            <a:solidFill>
              <a:srgbClr val="00B050"/>
            </a:solidFill>
            <a:latin typeface="Arial Black" panose="020B0A04020102020204" pitchFamily="34" charset="0"/>
          </a:endParaRPr>
        </a:p>
      </dsp:txBody>
      <dsp:txXfrm>
        <a:off x="1477821" y="356599"/>
        <a:ext cx="5228871" cy="821848"/>
      </dsp:txXfrm>
    </dsp:sp>
    <dsp:sp modelId="{B2AC288C-2D28-4FF3-9D10-93AC0BC4C917}">
      <dsp:nvSpPr>
        <dsp:cNvPr id="0" name=""/>
        <dsp:cNvSpPr/>
      </dsp:nvSpPr>
      <dsp:spPr>
        <a:xfrm>
          <a:off x="625748" y="1597900"/>
          <a:ext cx="2428168" cy="1349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7CCC7-F599-4D3D-ACDA-F0F1AF0B1A2B}">
      <dsp:nvSpPr>
        <dsp:cNvPr id="0" name=""/>
        <dsp:cNvSpPr/>
      </dsp:nvSpPr>
      <dsp:spPr>
        <a:xfrm>
          <a:off x="861960" y="1822301"/>
          <a:ext cx="2428168" cy="13499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66CC"/>
              </a:solidFill>
              <a:latin typeface="Arial" panose="020B0604020202020204" pitchFamily="34" charset="0"/>
              <a:cs typeface="Arial" panose="020B0604020202020204" pitchFamily="34" charset="0"/>
            </a:rPr>
            <a:t>Поповнення оборотних коштів</a:t>
          </a:r>
          <a:endParaRPr lang="uk-UA" sz="1800" b="1" kern="1200" dirty="0">
            <a:solidFill>
              <a:srgbClr val="FF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1499" y="1861840"/>
        <a:ext cx="2349090" cy="1270873"/>
      </dsp:txXfrm>
    </dsp:sp>
    <dsp:sp modelId="{FA29CC19-7631-4D31-9F16-70738BBB483B}">
      <dsp:nvSpPr>
        <dsp:cNvPr id="0" name=""/>
        <dsp:cNvSpPr/>
      </dsp:nvSpPr>
      <dsp:spPr>
        <a:xfrm>
          <a:off x="6620" y="3566136"/>
          <a:ext cx="3666424" cy="1349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769B7-C0D5-4A67-9E27-0E4467D6882A}">
      <dsp:nvSpPr>
        <dsp:cNvPr id="0" name=""/>
        <dsp:cNvSpPr/>
      </dsp:nvSpPr>
      <dsp:spPr>
        <a:xfrm>
          <a:off x="242832" y="3790537"/>
          <a:ext cx="3666424" cy="13499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 Технічна можливість виконання технологічних операцій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 Аграрні розписки, під урожай</a:t>
          </a:r>
          <a:endParaRPr lang="uk-UA" sz="1800" kern="1200" dirty="0"/>
        </a:p>
      </dsp:txBody>
      <dsp:txXfrm>
        <a:off x="282371" y="3830076"/>
        <a:ext cx="3587346" cy="1270873"/>
      </dsp:txXfrm>
    </dsp:sp>
    <dsp:sp modelId="{891C0257-93A4-413A-95F7-F7FC86186FB9}">
      <dsp:nvSpPr>
        <dsp:cNvPr id="0" name=""/>
        <dsp:cNvSpPr/>
      </dsp:nvSpPr>
      <dsp:spPr>
        <a:xfrm>
          <a:off x="4960435" y="1597900"/>
          <a:ext cx="2125907" cy="1349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E9F45-C19B-454F-9933-A1C9A2BEA025}">
      <dsp:nvSpPr>
        <dsp:cNvPr id="0" name=""/>
        <dsp:cNvSpPr/>
      </dsp:nvSpPr>
      <dsp:spPr>
        <a:xfrm>
          <a:off x="5196647" y="1822301"/>
          <a:ext cx="2125907" cy="13499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66CC"/>
              </a:solidFill>
              <a:latin typeface="Arial" panose="020B0604020202020204" pitchFamily="34" charset="0"/>
              <a:cs typeface="Arial" panose="020B0604020202020204" pitchFamily="34" charset="0"/>
            </a:rPr>
            <a:t>Інвестиційний кредит</a:t>
          </a:r>
          <a:endParaRPr lang="uk-UA" sz="1800" b="1" kern="1200" dirty="0">
            <a:solidFill>
              <a:srgbClr val="FF66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36186" y="1861840"/>
        <a:ext cx="2046829" cy="1270873"/>
      </dsp:txXfrm>
    </dsp:sp>
    <dsp:sp modelId="{366BDDFF-36F7-4D09-85E5-AE8249D8E6BD}">
      <dsp:nvSpPr>
        <dsp:cNvPr id="0" name=""/>
        <dsp:cNvSpPr/>
      </dsp:nvSpPr>
      <dsp:spPr>
        <a:xfrm>
          <a:off x="4145469" y="3566136"/>
          <a:ext cx="3755840" cy="1349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84128-8D3C-4E52-A15C-DEBF8944E7C8}">
      <dsp:nvSpPr>
        <dsp:cNvPr id="0" name=""/>
        <dsp:cNvSpPr/>
      </dsp:nvSpPr>
      <dsp:spPr>
        <a:xfrm>
          <a:off x="4381681" y="3790537"/>
          <a:ext cx="3755840" cy="13499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 Обороти підприємства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 техніка, обладнання по проекту виступають заставою</a:t>
          </a:r>
          <a:endParaRPr lang="uk-UA" sz="1800" kern="1200" dirty="0"/>
        </a:p>
      </dsp:txBody>
      <dsp:txXfrm>
        <a:off x="4421220" y="3830076"/>
        <a:ext cx="3676762" cy="12708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F6CBB-36B7-4077-9CC7-1D98A9623A76}">
      <dsp:nvSpPr>
        <dsp:cNvPr id="0" name=""/>
        <dsp:cNvSpPr/>
      </dsp:nvSpPr>
      <dsp:spPr>
        <a:xfrm>
          <a:off x="3523608" y="2238311"/>
          <a:ext cx="2403185" cy="2300191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Вартість грошей для банку</a:t>
          </a:r>
          <a:endParaRPr lang="uk-UA" sz="2800" kern="1200" dirty="0"/>
        </a:p>
      </dsp:txBody>
      <dsp:txXfrm>
        <a:off x="3875546" y="2575166"/>
        <a:ext cx="1699309" cy="1626481"/>
      </dsp:txXfrm>
    </dsp:sp>
    <dsp:sp modelId="{AD3EA95D-0DDB-4EA5-8113-B952BFEA3489}">
      <dsp:nvSpPr>
        <dsp:cNvPr id="0" name=""/>
        <dsp:cNvSpPr/>
      </dsp:nvSpPr>
      <dsp:spPr>
        <a:xfrm rot="16200000">
          <a:off x="4605300" y="1715995"/>
          <a:ext cx="239801" cy="605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4641270" y="1873115"/>
        <a:ext cx="167861" cy="363450"/>
      </dsp:txXfrm>
    </dsp:sp>
    <dsp:sp modelId="{7B5A7C55-417B-420E-AC32-3F8706DBA8BD}">
      <dsp:nvSpPr>
        <dsp:cNvPr id="0" name=""/>
        <dsp:cNvSpPr/>
      </dsp:nvSpPr>
      <dsp:spPr>
        <a:xfrm>
          <a:off x="3834391" y="4238"/>
          <a:ext cx="1781618" cy="1781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Власні ресурси</a:t>
          </a:r>
          <a:endParaRPr lang="uk-UA" sz="1800" kern="1200" dirty="0"/>
        </a:p>
      </dsp:txBody>
      <dsp:txXfrm>
        <a:off x="4095303" y="265150"/>
        <a:ext cx="1259794" cy="1259794"/>
      </dsp:txXfrm>
    </dsp:sp>
    <dsp:sp modelId="{5650F729-55AE-44D0-A517-931DEA2BA355}">
      <dsp:nvSpPr>
        <dsp:cNvPr id="0" name=""/>
        <dsp:cNvSpPr/>
      </dsp:nvSpPr>
      <dsp:spPr>
        <a:xfrm>
          <a:off x="5991421" y="3085532"/>
          <a:ext cx="155696" cy="605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5991421" y="3206682"/>
        <a:ext cx="108987" cy="363450"/>
      </dsp:txXfrm>
    </dsp:sp>
    <dsp:sp modelId="{4CEACDDC-A1F3-4A2F-A5BD-B203138D12FC}">
      <dsp:nvSpPr>
        <dsp:cNvPr id="0" name=""/>
        <dsp:cNvSpPr/>
      </dsp:nvSpPr>
      <dsp:spPr>
        <a:xfrm>
          <a:off x="6220560" y="2373330"/>
          <a:ext cx="1996000" cy="2030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Кошти з материнських чи споріднених компаній</a:t>
          </a:r>
          <a:endParaRPr lang="uk-UA" sz="1800" kern="1200" dirty="0"/>
        </a:p>
      </dsp:txBody>
      <dsp:txXfrm>
        <a:off x="6512867" y="2670639"/>
        <a:ext cx="1411386" cy="1435536"/>
      </dsp:txXfrm>
    </dsp:sp>
    <dsp:sp modelId="{9106D36D-0B7E-4923-917D-26DC39E3573D}">
      <dsp:nvSpPr>
        <dsp:cNvPr id="0" name=""/>
        <dsp:cNvSpPr/>
      </dsp:nvSpPr>
      <dsp:spPr>
        <a:xfrm rot="5400000">
          <a:off x="4605300" y="4455068"/>
          <a:ext cx="239801" cy="605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4641270" y="4540248"/>
        <a:ext cx="167861" cy="363450"/>
      </dsp:txXfrm>
    </dsp:sp>
    <dsp:sp modelId="{8085ADD4-720A-47E7-9863-9A40E89CFC7B}">
      <dsp:nvSpPr>
        <dsp:cNvPr id="0" name=""/>
        <dsp:cNvSpPr/>
      </dsp:nvSpPr>
      <dsp:spPr>
        <a:xfrm>
          <a:off x="3834391" y="4990958"/>
          <a:ext cx="1781618" cy="1781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/>
            <a:t>Рефінансу-вання</a:t>
          </a:r>
          <a:r>
            <a:rPr lang="uk-UA" sz="1800" kern="1200" dirty="0" smtClean="0"/>
            <a:t> НБУ</a:t>
          </a:r>
          <a:endParaRPr lang="uk-UA" sz="1800" kern="1200" dirty="0"/>
        </a:p>
      </dsp:txBody>
      <dsp:txXfrm>
        <a:off x="4095303" y="5251870"/>
        <a:ext cx="1259794" cy="1259794"/>
      </dsp:txXfrm>
    </dsp:sp>
    <dsp:sp modelId="{05AE6798-232D-410F-8966-9062CB30C602}">
      <dsp:nvSpPr>
        <dsp:cNvPr id="0" name=""/>
        <dsp:cNvSpPr/>
      </dsp:nvSpPr>
      <dsp:spPr>
        <a:xfrm rot="10800000">
          <a:off x="3283119" y="3085532"/>
          <a:ext cx="169945" cy="605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 rot="10800000">
        <a:off x="3334102" y="3206682"/>
        <a:ext cx="118962" cy="363450"/>
      </dsp:txXfrm>
    </dsp:sp>
    <dsp:sp modelId="{D344CFD8-E3D2-4565-A083-110BC4CB6B00}">
      <dsp:nvSpPr>
        <dsp:cNvPr id="0" name=""/>
        <dsp:cNvSpPr/>
      </dsp:nvSpPr>
      <dsp:spPr>
        <a:xfrm>
          <a:off x="1260724" y="2421211"/>
          <a:ext cx="1942231" cy="19343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Залучені кошти (</a:t>
          </a:r>
          <a:r>
            <a:rPr lang="uk-UA" sz="1800" i="1" kern="1200" dirty="0" smtClean="0"/>
            <a:t>депозити</a:t>
          </a:r>
          <a:r>
            <a:rPr lang="uk-UA" sz="1800" kern="1200" dirty="0" smtClean="0"/>
            <a:t>)</a:t>
          </a:r>
          <a:endParaRPr lang="uk-UA" sz="1800" kern="1200" dirty="0"/>
        </a:p>
      </dsp:txBody>
      <dsp:txXfrm>
        <a:off x="1545157" y="2704496"/>
        <a:ext cx="1373365" cy="13678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64862-D5DD-4E9B-99E6-298C30902684}">
      <dsp:nvSpPr>
        <dsp:cNvPr id="0" name=""/>
        <dsp:cNvSpPr/>
      </dsp:nvSpPr>
      <dsp:spPr>
        <a:xfrm>
          <a:off x="2817925" y="2850651"/>
          <a:ext cx="1100908" cy="1389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0454" y="0"/>
              </a:lnTo>
              <a:lnTo>
                <a:pt x="550454" y="1389763"/>
              </a:lnTo>
              <a:lnTo>
                <a:pt x="1100908" y="13897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3324054" y="3501209"/>
        <a:ext cx="88648" cy="88648"/>
      </dsp:txXfrm>
    </dsp:sp>
    <dsp:sp modelId="{8E5C67CD-6338-48F1-9402-501A97B7CC05}">
      <dsp:nvSpPr>
        <dsp:cNvPr id="0" name=""/>
        <dsp:cNvSpPr/>
      </dsp:nvSpPr>
      <dsp:spPr>
        <a:xfrm>
          <a:off x="2817925" y="2804931"/>
          <a:ext cx="11009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0454" y="45720"/>
              </a:lnTo>
              <a:lnTo>
                <a:pt x="550454" y="69926"/>
              </a:lnTo>
              <a:lnTo>
                <a:pt x="1100908" y="699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340849" y="2823122"/>
        <a:ext cx="55058" cy="55058"/>
      </dsp:txXfrm>
    </dsp:sp>
    <dsp:sp modelId="{48D2BD74-BD02-4FF3-B6CE-1B50AC8DC5B2}">
      <dsp:nvSpPr>
        <dsp:cNvPr id="0" name=""/>
        <dsp:cNvSpPr/>
      </dsp:nvSpPr>
      <dsp:spPr>
        <a:xfrm>
          <a:off x="2817925" y="1509300"/>
          <a:ext cx="1100908" cy="1341351"/>
        </a:xfrm>
        <a:custGeom>
          <a:avLst/>
          <a:gdLst/>
          <a:ahLst/>
          <a:cxnLst/>
          <a:rect l="0" t="0" r="0" b="0"/>
          <a:pathLst>
            <a:path>
              <a:moveTo>
                <a:pt x="0" y="1341351"/>
              </a:moveTo>
              <a:lnTo>
                <a:pt x="550454" y="1341351"/>
              </a:lnTo>
              <a:lnTo>
                <a:pt x="550454" y="0"/>
              </a:lnTo>
              <a:lnTo>
                <a:pt x="110090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3324997" y="2136593"/>
        <a:ext cx="86764" cy="86764"/>
      </dsp:txXfrm>
    </dsp:sp>
    <dsp:sp modelId="{7DD1602B-3E2D-45D2-80F6-24CB56B96B44}">
      <dsp:nvSpPr>
        <dsp:cNvPr id="0" name=""/>
        <dsp:cNvSpPr/>
      </dsp:nvSpPr>
      <dsp:spPr>
        <a:xfrm>
          <a:off x="0" y="1566060"/>
          <a:ext cx="3066668" cy="2569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Основні джерела залучення фінансових ресурсів для фермера</a:t>
          </a:r>
          <a:endParaRPr lang="uk-UA" sz="3100" kern="1200" dirty="0"/>
        </a:p>
      </dsp:txBody>
      <dsp:txXfrm>
        <a:off x="0" y="1566060"/>
        <a:ext cx="3066668" cy="2569181"/>
      </dsp:txXfrm>
    </dsp:sp>
    <dsp:sp modelId="{39C5C1BB-53CC-4E73-8EC0-B6CCEF1DFB8E}">
      <dsp:nvSpPr>
        <dsp:cNvPr id="0" name=""/>
        <dsp:cNvSpPr/>
      </dsp:nvSpPr>
      <dsp:spPr>
        <a:xfrm>
          <a:off x="3918833" y="963077"/>
          <a:ext cx="3583223" cy="1092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Програма «Доступні кредити 5-7-9»</a:t>
          </a:r>
          <a:endParaRPr lang="uk-UA" sz="2800" kern="1200" dirty="0"/>
        </a:p>
      </dsp:txBody>
      <dsp:txXfrm>
        <a:off x="3918833" y="963077"/>
        <a:ext cx="3583223" cy="1092446"/>
      </dsp:txXfrm>
    </dsp:sp>
    <dsp:sp modelId="{A810CB90-E924-4511-9D38-8BB0464D85EB}">
      <dsp:nvSpPr>
        <dsp:cNvPr id="0" name=""/>
        <dsp:cNvSpPr/>
      </dsp:nvSpPr>
      <dsp:spPr>
        <a:xfrm>
          <a:off x="3918833" y="2328634"/>
          <a:ext cx="3583223" cy="1092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Комерційні банки</a:t>
          </a:r>
          <a:endParaRPr lang="uk-UA" sz="2800" kern="1200" dirty="0"/>
        </a:p>
      </dsp:txBody>
      <dsp:txXfrm>
        <a:off x="3918833" y="2328634"/>
        <a:ext cx="3583223" cy="1092446"/>
      </dsp:txXfrm>
    </dsp:sp>
    <dsp:sp modelId="{915243A0-A7B7-4A1A-BD70-9511F7DD182C}">
      <dsp:nvSpPr>
        <dsp:cNvPr id="0" name=""/>
        <dsp:cNvSpPr/>
      </dsp:nvSpPr>
      <dsp:spPr>
        <a:xfrm>
          <a:off x="3918833" y="3694192"/>
          <a:ext cx="3583223" cy="1092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Інші фінансові установи та пропозиції</a:t>
          </a:r>
          <a:endParaRPr lang="uk-UA" sz="2800" kern="1200" dirty="0"/>
        </a:p>
      </dsp:txBody>
      <dsp:txXfrm>
        <a:off x="3918833" y="3694192"/>
        <a:ext cx="3583223" cy="10924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2DCA7-5ADF-4065-871E-8D50BED6C571}">
      <dsp:nvSpPr>
        <dsp:cNvPr id="0" name=""/>
        <dsp:cNvSpPr/>
      </dsp:nvSpPr>
      <dsp:spPr>
        <a:xfrm>
          <a:off x="0" y="2800912"/>
          <a:ext cx="8195417" cy="9956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Опис</a:t>
          </a:r>
          <a:endParaRPr lang="uk-UA" sz="1800" kern="1200" dirty="0"/>
        </a:p>
      </dsp:txBody>
      <dsp:txXfrm>
        <a:off x="0" y="2800912"/>
        <a:ext cx="2458625" cy="995615"/>
      </dsp:txXfrm>
    </dsp:sp>
    <dsp:sp modelId="{C4D98A5A-022A-417B-A62C-7A92FE7EBE1F}">
      <dsp:nvSpPr>
        <dsp:cNvPr id="0" name=""/>
        <dsp:cNvSpPr/>
      </dsp:nvSpPr>
      <dsp:spPr>
        <a:xfrm>
          <a:off x="0" y="1639361"/>
          <a:ext cx="8195417" cy="9956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Складові</a:t>
          </a:r>
          <a:endParaRPr lang="uk-UA" sz="1800" kern="1200" dirty="0"/>
        </a:p>
      </dsp:txBody>
      <dsp:txXfrm>
        <a:off x="0" y="1639361"/>
        <a:ext cx="2458625" cy="995615"/>
      </dsp:txXfrm>
    </dsp:sp>
    <dsp:sp modelId="{DA5B6088-5885-49C4-9EC2-A60B7EE835A1}">
      <dsp:nvSpPr>
        <dsp:cNvPr id="0" name=""/>
        <dsp:cNvSpPr/>
      </dsp:nvSpPr>
      <dsp:spPr>
        <a:xfrm>
          <a:off x="0" y="477810"/>
          <a:ext cx="8195417" cy="9956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Ціна</a:t>
          </a:r>
          <a:endParaRPr lang="uk-UA" sz="1800" kern="1200" dirty="0"/>
        </a:p>
      </dsp:txBody>
      <dsp:txXfrm>
        <a:off x="0" y="477810"/>
        <a:ext cx="2458625" cy="995615"/>
      </dsp:txXfrm>
    </dsp:sp>
    <dsp:sp modelId="{FD64878A-338F-46AB-A32A-71CE3DB31DFB}">
      <dsp:nvSpPr>
        <dsp:cNvPr id="0" name=""/>
        <dsp:cNvSpPr/>
      </dsp:nvSpPr>
      <dsp:spPr>
        <a:xfrm>
          <a:off x="3549042" y="560778"/>
          <a:ext cx="3698461" cy="829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Рівень ціни</a:t>
          </a:r>
          <a:endParaRPr lang="uk-UA" sz="2800" b="1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3573342" y="585078"/>
        <a:ext cx="3649861" cy="781079"/>
      </dsp:txXfrm>
    </dsp:sp>
    <dsp:sp modelId="{5A008A6C-0546-48E4-A629-7CA111505C51}">
      <dsp:nvSpPr>
        <dsp:cNvPr id="0" name=""/>
        <dsp:cNvSpPr/>
      </dsp:nvSpPr>
      <dsp:spPr>
        <a:xfrm>
          <a:off x="3387317" y="1390458"/>
          <a:ext cx="2010955" cy="331871"/>
        </a:xfrm>
        <a:custGeom>
          <a:avLst/>
          <a:gdLst/>
          <a:ahLst/>
          <a:cxnLst/>
          <a:rect l="0" t="0" r="0" b="0"/>
          <a:pathLst>
            <a:path>
              <a:moveTo>
                <a:pt x="2010955" y="0"/>
              </a:moveTo>
              <a:lnTo>
                <a:pt x="2010955" y="165935"/>
              </a:lnTo>
              <a:lnTo>
                <a:pt x="0" y="165935"/>
              </a:lnTo>
              <a:lnTo>
                <a:pt x="0" y="331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97F77-8D49-4555-B63D-37F43AD4901C}">
      <dsp:nvSpPr>
        <dsp:cNvPr id="0" name=""/>
        <dsp:cNvSpPr/>
      </dsp:nvSpPr>
      <dsp:spPr>
        <a:xfrm>
          <a:off x="2765058" y="1722329"/>
          <a:ext cx="1244518" cy="829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99FF66"/>
              </a:solidFill>
            </a:rPr>
            <a:t>Змінні витрати</a:t>
          </a:r>
          <a:endParaRPr lang="uk-UA" sz="1800" b="1" kern="1200" dirty="0">
            <a:solidFill>
              <a:srgbClr val="99FF66"/>
            </a:solidFill>
          </a:endParaRPr>
        </a:p>
      </dsp:txBody>
      <dsp:txXfrm>
        <a:off x="2789358" y="1746629"/>
        <a:ext cx="1195918" cy="781079"/>
      </dsp:txXfrm>
    </dsp:sp>
    <dsp:sp modelId="{3539C697-B766-4D94-9F5B-494A753E01F0}">
      <dsp:nvSpPr>
        <dsp:cNvPr id="0" name=""/>
        <dsp:cNvSpPr/>
      </dsp:nvSpPr>
      <dsp:spPr>
        <a:xfrm>
          <a:off x="3341597" y="2552009"/>
          <a:ext cx="91440" cy="3318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8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044A2-FD2C-4FDF-9D0A-2C76DDB93E1D}">
      <dsp:nvSpPr>
        <dsp:cNvPr id="0" name=""/>
        <dsp:cNvSpPr/>
      </dsp:nvSpPr>
      <dsp:spPr>
        <a:xfrm>
          <a:off x="2458645" y="2883880"/>
          <a:ext cx="1857344" cy="829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технологія виробництва</a:t>
          </a:r>
          <a:endParaRPr lang="uk-UA" sz="1800" kern="1200" dirty="0"/>
        </a:p>
      </dsp:txBody>
      <dsp:txXfrm>
        <a:off x="2482945" y="2908180"/>
        <a:ext cx="1808744" cy="781079"/>
      </dsp:txXfrm>
    </dsp:sp>
    <dsp:sp modelId="{C8B50D4C-C534-4A31-9C36-81A46407C898}">
      <dsp:nvSpPr>
        <dsp:cNvPr id="0" name=""/>
        <dsp:cNvSpPr/>
      </dsp:nvSpPr>
      <dsp:spPr>
        <a:xfrm>
          <a:off x="5352553" y="1390458"/>
          <a:ext cx="91440" cy="336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010"/>
              </a:lnTo>
              <a:lnTo>
                <a:pt x="50013" y="168010"/>
              </a:lnTo>
              <a:lnTo>
                <a:pt x="50013" y="336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3BDDE-1868-431A-8B0E-4609B802F72E}">
      <dsp:nvSpPr>
        <dsp:cNvPr id="0" name=""/>
        <dsp:cNvSpPr/>
      </dsp:nvSpPr>
      <dsp:spPr>
        <a:xfrm>
          <a:off x="4780307" y="1726478"/>
          <a:ext cx="1244518" cy="829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99FF66"/>
              </a:solidFill>
            </a:rPr>
            <a:t>Постійні витрати</a:t>
          </a:r>
          <a:endParaRPr lang="uk-UA" sz="1800" b="1" kern="1200" dirty="0">
            <a:solidFill>
              <a:srgbClr val="99FF66"/>
            </a:solidFill>
          </a:endParaRPr>
        </a:p>
      </dsp:txBody>
      <dsp:txXfrm>
        <a:off x="4804607" y="1750778"/>
        <a:ext cx="1195918" cy="781079"/>
      </dsp:txXfrm>
    </dsp:sp>
    <dsp:sp modelId="{02D0F460-C362-4D1E-A35F-89AD6FE0C4E6}">
      <dsp:nvSpPr>
        <dsp:cNvPr id="0" name=""/>
        <dsp:cNvSpPr/>
      </dsp:nvSpPr>
      <dsp:spPr>
        <a:xfrm>
          <a:off x="5402566" y="2556157"/>
          <a:ext cx="337762" cy="356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39"/>
              </a:lnTo>
              <a:lnTo>
                <a:pt x="337762" y="178239"/>
              </a:lnTo>
              <a:lnTo>
                <a:pt x="337762" y="356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A5B4B-A64A-4183-ACFB-646F6807B71E}">
      <dsp:nvSpPr>
        <dsp:cNvPr id="0" name=""/>
        <dsp:cNvSpPr/>
      </dsp:nvSpPr>
      <dsp:spPr>
        <a:xfrm>
          <a:off x="4638320" y="2912637"/>
          <a:ext cx="2204018" cy="829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офіс, зарплата, утримання техніки, амортизація і </a:t>
          </a:r>
          <a:r>
            <a:rPr lang="uk-UA" sz="1800" kern="1200" dirty="0" err="1" smtClean="0"/>
            <a:t>т.д</a:t>
          </a:r>
          <a:endParaRPr lang="uk-UA" sz="1800" kern="1200" dirty="0"/>
        </a:p>
      </dsp:txBody>
      <dsp:txXfrm>
        <a:off x="4662627" y="2936944"/>
        <a:ext cx="2155404" cy="781305"/>
      </dsp:txXfrm>
    </dsp:sp>
    <dsp:sp modelId="{CF195A2C-D167-41C1-80EF-114E9A0D224D}">
      <dsp:nvSpPr>
        <dsp:cNvPr id="0" name=""/>
        <dsp:cNvSpPr/>
      </dsp:nvSpPr>
      <dsp:spPr>
        <a:xfrm>
          <a:off x="5398273" y="1390458"/>
          <a:ext cx="2010955" cy="331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35"/>
              </a:lnTo>
              <a:lnTo>
                <a:pt x="2010955" y="165935"/>
              </a:lnTo>
              <a:lnTo>
                <a:pt x="2010955" y="331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C35B2-1C9C-460D-A7C6-71CC33CE39FD}">
      <dsp:nvSpPr>
        <dsp:cNvPr id="0" name=""/>
        <dsp:cNvSpPr/>
      </dsp:nvSpPr>
      <dsp:spPr>
        <a:xfrm>
          <a:off x="6786969" y="1722329"/>
          <a:ext cx="1244518" cy="829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99FF66"/>
              </a:solidFill>
            </a:rPr>
            <a:t>Прибуток</a:t>
          </a:r>
          <a:endParaRPr lang="uk-UA" sz="1800" b="1" kern="1200" dirty="0">
            <a:solidFill>
              <a:srgbClr val="99FF66"/>
            </a:solidFill>
          </a:endParaRPr>
        </a:p>
      </dsp:txBody>
      <dsp:txXfrm>
        <a:off x="6811269" y="1746629"/>
        <a:ext cx="1195918" cy="7810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FC054-2C64-4C5C-AC94-401D06CFA04D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55E1A-C521-431F-ABC6-CE9A7AAB61D6}">
      <dsp:nvSpPr>
        <dsp:cNvPr id="0" name=""/>
        <dsp:cNvSpPr/>
      </dsp:nvSpPr>
      <dsp:spPr>
        <a:xfrm>
          <a:off x="731520" y="203200"/>
          <a:ext cx="1828800" cy="162560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8AEE3-ABCC-4EFE-BED5-4D054F8D8BEA}">
      <dsp:nvSpPr>
        <dsp:cNvPr id="0" name=""/>
        <dsp:cNvSpPr/>
      </dsp:nvSpPr>
      <dsp:spPr>
        <a:xfrm>
          <a:off x="3230880" y="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Кредит (обсяг та вартість)</a:t>
          </a:r>
          <a:endParaRPr lang="uk-UA" sz="3000" kern="1200" dirty="0"/>
        </a:p>
      </dsp:txBody>
      <dsp:txXfrm>
        <a:off x="3230880" y="0"/>
        <a:ext cx="1950720" cy="1706880"/>
      </dsp:txXfrm>
    </dsp:sp>
    <dsp:sp modelId="{C2666470-73D6-4C7C-A9C0-B355CF14AEF7}">
      <dsp:nvSpPr>
        <dsp:cNvPr id="0" name=""/>
        <dsp:cNvSpPr/>
      </dsp:nvSpPr>
      <dsp:spPr>
        <a:xfrm>
          <a:off x="3535680" y="2235200"/>
          <a:ext cx="1828800" cy="162560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59DC4-6649-4A40-A295-402F549EC6C6}">
      <dsp:nvSpPr>
        <dsp:cNvPr id="0" name=""/>
        <dsp:cNvSpPr/>
      </dsp:nvSpPr>
      <dsp:spPr>
        <a:xfrm>
          <a:off x="518442" y="2357120"/>
          <a:ext cx="2742634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Організація та планування бізнесу</a:t>
          </a:r>
          <a:endParaRPr lang="uk-UA" sz="3000" kern="1200" dirty="0"/>
        </a:p>
      </dsp:txBody>
      <dsp:txXfrm>
        <a:off x="518442" y="2357120"/>
        <a:ext cx="2742634" cy="170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45E-8471-4E4F-8296-C1243CE10B97}" type="datetimeFigureOut">
              <a:rPr lang="uk-UA" smtClean="0"/>
              <a:t>14.06.2023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D0DE-AD56-4AA8-B0D2-D65A52A30C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227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45E-8471-4E4F-8296-C1243CE10B97}" type="datetimeFigureOut">
              <a:rPr lang="uk-UA" smtClean="0"/>
              <a:t>14.06.2023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D0DE-AD56-4AA8-B0D2-D65A52A30C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96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45E-8471-4E4F-8296-C1243CE10B97}" type="datetimeFigureOut">
              <a:rPr lang="uk-UA" smtClean="0"/>
              <a:t>14.06.2023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D0DE-AD56-4AA8-B0D2-D65A52A30C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943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45E-8471-4E4F-8296-C1243CE10B97}" type="datetimeFigureOut">
              <a:rPr lang="uk-UA" smtClean="0"/>
              <a:t>14.06.2023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D0DE-AD56-4AA8-B0D2-D65A52A30C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954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45E-8471-4E4F-8296-C1243CE10B97}" type="datetimeFigureOut">
              <a:rPr lang="uk-UA" smtClean="0"/>
              <a:t>14.06.2023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D0DE-AD56-4AA8-B0D2-D65A52A30C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789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45E-8471-4E4F-8296-C1243CE10B97}" type="datetimeFigureOut">
              <a:rPr lang="uk-UA" smtClean="0"/>
              <a:t>14.06.2023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D0DE-AD56-4AA8-B0D2-D65A52A30C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66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45E-8471-4E4F-8296-C1243CE10B97}" type="datetimeFigureOut">
              <a:rPr lang="uk-UA" smtClean="0"/>
              <a:t>14.06.2023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D0DE-AD56-4AA8-B0D2-D65A52A30C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255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45E-8471-4E4F-8296-C1243CE10B97}" type="datetimeFigureOut">
              <a:rPr lang="uk-UA" smtClean="0"/>
              <a:t>14.06.2023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D0DE-AD56-4AA8-B0D2-D65A52A30C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405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45E-8471-4E4F-8296-C1243CE10B97}" type="datetimeFigureOut">
              <a:rPr lang="uk-UA" smtClean="0"/>
              <a:t>14.06.2023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D0DE-AD56-4AA8-B0D2-D65A52A30C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19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45E-8471-4E4F-8296-C1243CE10B97}" type="datetimeFigureOut">
              <a:rPr lang="uk-UA" smtClean="0"/>
              <a:t>14.06.2023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D0DE-AD56-4AA8-B0D2-D65A52A30C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063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45E-8471-4E4F-8296-C1243CE10B97}" type="datetimeFigureOut">
              <a:rPr lang="uk-UA" smtClean="0"/>
              <a:t>14.06.2023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D0DE-AD56-4AA8-B0D2-D65A52A30C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146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DF45E-8471-4E4F-8296-C1243CE10B97}" type="datetimeFigureOut">
              <a:rPr lang="uk-UA" smtClean="0"/>
              <a:t>14.06.2023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4D0DE-AD56-4AA8-B0D2-D65A52A30C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377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2"/>
          <p:cNvSpPr txBox="1">
            <a:spLocks/>
          </p:cNvSpPr>
          <p:nvPr/>
        </p:nvSpPr>
        <p:spPr>
          <a:xfrm>
            <a:off x="488837" y="4575751"/>
            <a:ext cx="8349241" cy="124182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РАДЬКО Віталій Іванович</a:t>
            </a:r>
          </a:p>
          <a:p>
            <a:pPr marL="0" indent="0" algn="ctr">
              <a:buNone/>
            </a:pPr>
            <a:endParaRPr lang="uk-UA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6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 кафедри організації підприємництва та біржової діяльності НУБіП України</a:t>
            </a:r>
          </a:p>
          <a:p>
            <a:pPr marL="0" indent="0" algn="ctr">
              <a:buNone/>
            </a:pPr>
            <a:endParaRPr lang="uk-UA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5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 з моніторингу, оцінки та управління аграрними підприємствами</a:t>
            </a:r>
          </a:p>
          <a:p>
            <a:pPr marL="0" indent="0" algn="ctr">
              <a:buNone/>
            </a:pPr>
            <a:r>
              <a:rPr lang="uk-UA" sz="5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Технічної Підтримки </a:t>
            </a:r>
            <a:r>
              <a:rPr lang="uk-UA" sz="55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5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Європейського інвестиційного банку</a:t>
            </a:r>
          </a:p>
          <a:p>
            <a:pPr marL="0" indent="0" algn="ctr">
              <a:buNone/>
            </a:pPr>
            <a:r>
              <a:rPr lang="uk-UA" sz="5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«Основний кредит для аграрної галузі – Україна»</a:t>
            </a:r>
            <a:endParaRPr lang="uk-UA" sz="5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8" y="1418864"/>
            <a:ext cx="8961081" cy="248656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5163" y="2328502"/>
            <a:ext cx="6031486" cy="579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кономічні засади та передумови кредитування фермерського господарства в умовах воєнного стану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311" y="225220"/>
            <a:ext cx="7587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УНІВЕРСИТЕТ БІОРЕСУРСІВ І ПРИРОДОКОРИСТУВАННЯ УКРАЇНИ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212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42585" y="6137970"/>
            <a:ext cx="239825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ART OF BUSINESS</a:t>
            </a:r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64221" y="1479532"/>
            <a:ext cx="5089021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uk-UA" dirty="0" smtClean="0"/>
              <a:t>Ціна продукції = вартість виробництва + прибуток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6716995" y="3905428"/>
            <a:ext cx="156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Результат</a:t>
            </a:r>
            <a:endParaRPr lang="uk-UA" dirty="0"/>
          </a:p>
        </p:txBody>
      </p:sp>
      <p:sp>
        <p:nvSpPr>
          <p:cNvPr id="2" name="TextBox 1"/>
          <p:cNvSpPr txBox="1"/>
          <p:nvPr/>
        </p:nvSpPr>
        <p:spPr>
          <a:xfrm>
            <a:off x="350377" y="418745"/>
            <a:ext cx="871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Економічні засади ціноутворення на продукцію в умовах ринку</a:t>
            </a:r>
            <a:endParaRPr lang="uk-UA" sz="24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18154063"/>
              </p:ext>
            </p:extLst>
          </p:nvPr>
        </p:nvGraphicFramePr>
        <p:xfrm>
          <a:off x="452926" y="2137590"/>
          <a:ext cx="8195417" cy="4274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 сполучна лінія 10"/>
          <p:cNvCxnSpPr/>
          <p:nvPr/>
        </p:nvCxnSpPr>
        <p:spPr>
          <a:xfrm>
            <a:off x="2649196" y="1136591"/>
            <a:ext cx="4153256" cy="10679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/>
          <p:cNvCxnSpPr/>
          <p:nvPr/>
        </p:nvCxnSpPr>
        <p:spPr>
          <a:xfrm flipV="1">
            <a:off x="2649196" y="1136591"/>
            <a:ext cx="4153256" cy="1128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405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99551800"/>
              </p:ext>
            </p:extLst>
          </p:nvPr>
        </p:nvGraphicFramePr>
        <p:xfrm>
          <a:off x="-304800" y="15454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39185" y="2792580"/>
            <a:ext cx="2102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</a:rPr>
              <a:t>Незалежні експерти, консультанти, дорадники</a:t>
            </a:r>
            <a:endParaRPr lang="uk-UA" sz="2400" b="1" dirty="0">
              <a:solidFill>
                <a:srgbClr val="FFC000"/>
              </a:solidFill>
            </a:endParaRPr>
          </a:p>
        </p:txBody>
      </p:sp>
      <p:sp>
        <p:nvSpPr>
          <p:cNvPr id="6" name="Стрілка вправо 5"/>
          <p:cNvSpPr/>
          <p:nvPr/>
        </p:nvSpPr>
        <p:spPr>
          <a:xfrm>
            <a:off x="5691499" y="3107391"/>
            <a:ext cx="1247686" cy="94003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1731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5978" t="19079" r="15553" b="52867"/>
          <a:stretch/>
        </p:blipFill>
        <p:spPr>
          <a:xfrm>
            <a:off x="5178751" y="2603491"/>
            <a:ext cx="3802206" cy="3332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735" y="2735916"/>
            <a:ext cx="4948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Віталій РАДЬКО</a:t>
            </a:r>
          </a:p>
          <a:p>
            <a:endParaRPr lang="uk-UA" sz="3600" b="1" dirty="0" smtClean="0">
              <a:solidFill>
                <a:srgbClr val="7030A0"/>
              </a:solidFill>
            </a:endParaRPr>
          </a:p>
          <a:p>
            <a:r>
              <a:rPr lang="uk-UA" sz="3600" b="1" dirty="0" err="1" smtClean="0">
                <a:solidFill>
                  <a:srgbClr val="7030A0"/>
                </a:solidFill>
              </a:rPr>
              <a:t>Тел</a:t>
            </a:r>
            <a:r>
              <a:rPr lang="uk-UA" sz="3600" b="1" dirty="0" smtClean="0">
                <a:solidFill>
                  <a:srgbClr val="7030A0"/>
                </a:solidFill>
              </a:rPr>
              <a:t>. +38 067 594 75 96</a:t>
            </a:r>
          </a:p>
          <a:p>
            <a:endParaRPr lang="uk-UA" sz="3600" b="1" dirty="0" smtClean="0">
              <a:solidFill>
                <a:srgbClr val="7030A0"/>
              </a:solidFill>
            </a:endParaRPr>
          </a:p>
          <a:p>
            <a:r>
              <a:rPr lang="en-US" sz="3600" b="1" dirty="0" smtClean="0">
                <a:solidFill>
                  <a:srgbClr val="7030A0"/>
                </a:solidFill>
              </a:rPr>
              <a:t>E-mail vitradko@ukr.net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8782" y="854579"/>
            <a:ext cx="6546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4">
                    <a:lumMod val="75000"/>
                  </a:schemeClr>
                </a:solidFill>
              </a:rPr>
              <a:t>Дякую за увагу</a:t>
            </a:r>
            <a:endParaRPr lang="uk-UA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5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5" descr="Puzzle Piece"/>
          <p:cNvGrpSpPr>
            <a:grpSpLocks/>
          </p:cNvGrpSpPr>
          <p:nvPr/>
        </p:nvGrpSpPr>
        <p:grpSpPr bwMode="auto">
          <a:xfrm>
            <a:off x="3773083" y="2089746"/>
            <a:ext cx="963213" cy="1140619"/>
            <a:chOff x="2954" y="1560"/>
            <a:chExt cx="809" cy="958"/>
          </a:xfrm>
        </p:grpSpPr>
        <p:sp>
          <p:nvSpPr>
            <p:cNvPr id="33" name="Puzzle3"/>
            <p:cNvSpPr>
              <a:spLocks noEditPoints="1" noChangeArrowheads="1"/>
            </p:cNvSpPr>
            <p:nvPr/>
          </p:nvSpPr>
          <p:spPr bwMode="auto">
            <a:xfrm>
              <a:off x="2954" y="1560"/>
              <a:ext cx="705" cy="9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7 w 21600"/>
                <a:gd name="T25" fmla="*/ 7711 h 21600"/>
                <a:gd name="T26" fmla="*/ 19149 w 21600"/>
                <a:gd name="T27" fmla="*/ 2024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CC99">
                <a:alpha val="74901"/>
              </a:srgbClr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de-DE" sz="1350">
                <a:solidFill>
                  <a:srgbClr val="70AD47">
                    <a:lumMod val="50000"/>
                  </a:srgbClr>
                </a:solidFill>
              </a:endParaRPr>
            </a:p>
          </p:txBody>
        </p:sp>
        <p:sp>
          <p:nvSpPr>
            <p:cNvPr id="34" name="Text Box 17"/>
            <p:cNvSpPr txBox="1">
              <a:spLocks noChangeArrowheads="1"/>
            </p:cNvSpPr>
            <p:nvPr/>
          </p:nvSpPr>
          <p:spPr bwMode="blackWhite">
            <a:xfrm>
              <a:off x="3103" y="1904"/>
              <a:ext cx="66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>
                <a:spcBef>
                  <a:spcPct val="50000"/>
                </a:spcBef>
                <a:defRPr/>
              </a:pPr>
              <a:r>
                <a:rPr lang="uk-UA" altLang="de-DE" sz="750" b="1" dirty="0" smtClean="0">
                  <a:solidFill>
                    <a:srgbClr val="70AD47">
                      <a:lumMod val="50000"/>
                    </a:srgbClr>
                  </a:solidFill>
                  <a:latin typeface="Verdana" panose="020B0604030504040204" pitchFamily="34" charset="0"/>
                </a:rPr>
                <a:t>Ціна</a:t>
              </a:r>
              <a:endParaRPr lang="en-US" altLang="de-DE" sz="750" b="1" dirty="0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12" name="Group 18" descr="Puzzle Piece"/>
          <p:cNvGrpSpPr>
            <a:grpSpLocks/>
          </p:cNvGrpSpPr>
          <p:nvPr/>
        </p:nvGrpSpPr>
        <p:grpSpPr bwMode="auto">
          <a:xfrm>
            <a:off x="3508040" y="2920802"/>
            <a:ext cx="1340644" cy="1038225"/>
            <a:chOff x="2748" y="2258"/>
            <a:chExt cx="1126" cy="872"/>
          </a:xfrm>
        </p:grpSpPr>
        <p:sp>
          <p:nvSpPr>
            <p:cNvPr id="31" name="Puzzle2"/>
            <p:cNvSpPr>
              <a:spLocks noEditPoints="1" noChangeArrowheads="1"/>
            </p:cNvSpPr>
            <p:nvPr/>
          </p:nvSpPr>
          <p:spPr bwMode="auto">
            <a:xfrm>
              <a:off x="2748" y="2258"/>
              <a:ext cx="1126" cy="8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0 w 21600"/>
                <a:gd name="T25" fmla="*/ 6738 h 21600"/>
                <a:gd name="T26" fmla="*/ 16171 w 21600"/>
                <a:gd name="T27" fmla="*/ 2043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A6D1D0"/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de-DE" sz="1350">
                <a:solidFill>
                  <a:srgbClr val="70AD47">
                    <a:lumMod val="50000"/>
                  </a:srgbClr>
                </a:solidFill>
              </a:endParaRP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blackWhite">
            <a:xfrm>
              <a:off x="2909" y="2436"/>
              <a:ext cx="705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685800">
                <a:spcBef>
                  <a:spcPct val="50000"/>
                </a:spcBef>
                <a:defRPr/>
              </a:pPr>
              <a:r>
                <a:rPr lang="uk-UA" altLang="de-DE" sz="750" b="1" dirty="0" smtClean="0">
                  <a:solidFill>
                    <a:srgbClr val="70AD47">
                      <a:lumMod val="50000"/>
                    </a:srgbClr>
                  </a:solidFill>
                  <a:latin typeface="Verdana" panose="020B0604030504040204" pitchFamily="34" charset="0"/>
                </a:rPr>
                <a:t>Екологічні та соціальні питання</a:t>
              </a:r>
              <a:endParaRPr lang="en-US" altLang="de-DE" sz="750" b="1" dirty="0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13" name="Group 21" descr="Puzzle Piece"/>
          <p:cNvGrpSpPr>
            <a:grpSpLocks/>
          </p:cNvGrpSpPr>
          <p:nvPr/>
        </p:nvGrpSpPr>
        <p:grpSpPr bwMode="auto">
          <a:xfrm>
            <a:off x="4270774" y="2435027"/>
            <a:ext cx="1376363" cy="790575"/>
            <a:chOff x="3372" y="1850"/>
            <a:chExt cx="1156" cy="664"/>
          </a:xfrm>
        </p:grpSpPr>
        <p:sp>
          <p:nvSpPr>
            <p:cNvPr id="29" name="Puzzle1"/>
            <p:cNvSpPr>
              <a:spLocks noEditPoints="1" noChangeArrowheads="1"/>
            </p:cNvSpPr>
            <p:nvPr/>
          </p:nvSpPr>
          <p:spPr bwMode="auto">
            <a:xfrm>
              <a:off x="3372" y="1850"/>
              <a:ext cx="1139" cy="6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7 w 21600"/>
                <a:gd name="T25" fmla="*/ 2570 h 21600"/>
                <a:gd name="T26" fmla="*/ 16138 w 21600"/>
                <a:gd name="T27" fmla="*/ 1955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E1E4D1"/>
            </a:solidFill>
            <a:ln w="158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en-US" altLang="de-DE" sz="1200" b="1">
                  <a:solidFill>
                    <a:srgbClr val="70AD47">
                      <a:lumMod val="50000"/>
                    </a:srgbClr>
                  </a:solidFill>
                  <a:latin typeface="Verdana" panose="020B0604030504040204" pitchFamily="34" charset="0"/>
                </a:rPr>
                <a:t> </a:t>
              </a:r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blackWhite">
            <a:xfrm>
              <a:off x="3572" y="2103"/>
              <a:ext cx="95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>
                <a:spcBef>
                  <a:spcPct val="50000"/>
                </a:spcBef>
                <a:defRPr/>
              </a:pPr>
              <a:r>
                <a:rPr lang="uk-UA" altLang="de-DE" sz="750" b="1" dirty="0" smtClean="0">
                  <a:solidFill>
                    <a:srgbClr val="70AD47">
                      <a:lumMod val="50000"/>
                    </a:srgbClr>
                  </a:solidFill>
                  <a:latin typeface="Verdana" panose="020B0604030504040204" pitchFamily="34" charset="0"/>
                </a:rPr>
                <a:t>Безпечність</a:t>
              </a:r>
              <a:endParaRPr lang="en-US" altLang="de-DE" sz="750" b="1" dirty="0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14" name="Group 24" descr="Puzzle Piece"/>
          <p:cNvGrpSpPr>
            <a:grpSpLocks/>
          </p:cNvGrpSpPr>
          <p:nvPr/>
        </p:nvGrpSpPr>
        <p:grpSpPr bwMode="auto">
          <a:xfrm>
            <a:off x="4504138" y="2907705"/>
            <a:ext cx="862013" cy="1327547"/>
            <a:chOff x="3568" y="2247"/>
            <a:chExt cx="724" cy="1115"/>
          </a:xfrm>
        </p:grpSpPr>
        <p:sp>
          <p:nvSpPr>
            <p:cNvPr id="27" name="Puzzle4"/>
            <p:cNvSpPr>
              <a:spLocks noEditPoints="1" noChangeArrowheads="1"/>
            </p:cNvSpPr>
            <p:nvPr/>
          </p:nvSpPr>
          <p:spPr bwMode="auto">
            <a:xfrm>
              <a:off x="3612" y="2247"/>
              <a:ext cx="679" cy="1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68 w 21600"/>
                <a:gd name="T25" fmla="*/ 5657 h 21600"/>
                <a:gd name="T26" fmla="*/ 20200 w 21600"/>
                <a:gd name="T27" fmla="*/ 1598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7FA9C3">
                <a:alpha val="56862"/>
              </a:srgbClr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de-DE" sz="1350">
                <a:solidFill>
                  <a:srgbClr val="70AD47">
                    <a:lumMod val="50000"/>
                  </a:srgbClr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blackWhite">
            <a:xfrm>
              <a:off x="3568" y="2526"/>
              <a:ext cx="724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685800">
                <a:spcBef>
                  <a:spcPct val="50000"/>
                </a:spcBef>
                <a:defRPr/>
              </a:pPr>
              <a:r>
                <a:rPr lang="uk-UA" altLang="de-DE" sz="750" b="1" dirty="0" smtClean="0">
                  <a:solidFill>
                    <a:srgbClr val="70AD47">
                      <a:lumMod val="50000"/>
                    </a:srgbClr>
                  </a:solidFill>
                  <a:latin typeface="Verdana" panose="020B0604030504040204" pitchFamily="34" charset="0"/>
                </a:rPr>
                <a:t>Захист рослин</a:t>
              </a:r>
              <a:endParaRPr lang="en-US" altLang="de-DE" sz="750" b="1" dirty="0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</a:endParaRPr>
            </a:p>
            <a:p>
              <a:pPr algn="ctr" defTabSz="685800">
                <a:spcBef>
                  <a:spcPct val="50000"/>
                </a:spcBef>
                <a:defRPr/>
              </a:pPr>
              <a:endParaRPr lang="en-US" altLang="de-DE" sz="750" b="1" dirty="0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</a:endParaRPr>
            </a:p>
            <a:p>
              <a:pPr algn="ctr" defTabSz="685800">
                <a:spcBef>
                  <a:spcPct val="50000"/>
                </a:spcBef>
                <a:defRPr/>
              </a:pPr>
              <a:r>
                <a:rPr lang="uk-UA" altLang="de-DE" sz="750" b="1" dirty="0" smtClean="0">
                  <a:solidFill>
                    <a:srgbClr val="70AD47">
                      <a:lumMod val="50000"/>
                    </a:srgbClr>
                  </a:solidFill>
                  <a:latin typeface="Verdana" panose="020B0604030504040204" pitchFamily="34" charset="0"/>
                </a:rPr>
                <a:t>Зберігання</a:t>
              </a:r>
              <a:endParaRPr lang="en-US" altLang="de-DE" sz="750" b="1" dirty="0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15" name="Group 27" descr="Puzzle Piece"/>
          <p:cNvGrpSpPr>
            <a:grpSpLocks/>
          </p:cNvGrpSpPr>
          <p:nvPr/>
        </p:nvGrpSpPr>
        <p:grpSpPr bwMode="auto">
          <a:xfrm>
            <a:off x="5279234" y="2089746"/>
            <a:ext cx="1151336" cy="1140619"/>
            <a:chOff x="4219" y="1560"/>
            <a:chExt cx="913" cy="958"/>
          </a:xfrm>
        </p:grpSpPr>
        <p:sp>
          <p:nvSpPr>
            <p:cNvPr id="25" name="Puzzle3"/>
            <p:cNvSpPr>
              <a:spLocks noEditPoints="1" noChangeArrowheads="1"/>
            </p:cNvSpPr>
            <p:nvPr/>
          </p:nvSpPr>
          <p:spPr bwMode="auto">
            <a:xfrm>
              <a:off x="4250" y="1560"/>
              <a:ext cx="705" cy="9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7 w 21600"/>
                <a:gd name="T25" fmla="*/ 7711 h 21600"/>
                <a:gd name="T26" fmla="*/ 19149 w 21600"/>
                <a:gd name="T27" fmla="*/ 2024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A6D1D0"/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de-DE" sz="1350">
                <a:solidFill>
                  <a:srgbClr val="70AD47">
                    <a:lumMod val="50000"/>
                  </a:srgbClr>
                </a:solidFill>
              </a:endParaRPr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blackWhite">
            <a:xfrm>
              <a:off x="4219" y="1827"/>
              <a:ext cx="913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>
                <a:spcBef>
                  <a:spcPts val="0"/>
                </a:spcBef>
                <a:defRPr/>
              </a:pPr>
              <a:r>
                <a:rPr lang="uk-UA" altLang="de-DE" sz="750" b="1" dirty="0" smtClean="0">
                  <a:solidFill>
                    <a:srgbClr val="70AD47">
                      <a:lumMod val="50000"/>
                    </a:srgbClr>
                  </a:solidFill>
                  <a:latin typeface="Verdana" panose="020B0604030504040204" pitchFamily="34" charset="0"/>
                </a:rPr>
                <a:t>   Технічні та</a:t>
              </a:r>
            </a:p>
            <a:p>
              <a:pPr defTabSz="685800">
                <a:spcBef>
                  <a:spcPts val="0"/>
                </a:spcBef>
                <a:defRPr/>
              </a:pPr>
              <a:r>
                <a:rPr lang="uk-UA" altLang="de-DE" sz="750" b="1" dirty="0" smtClean="0">
                  <a:solidFill>
                    <a:srgbClr val="70AD47">
                      <a:lumMod val="50000"/>
                    </a:srgbClr>
                  </a:solidFill>
                  <a:latin typeface="Verdana" panose="020B0604030504040204" pitchFamily="34" charset="0"/>
                </a:rPr>
                <a:t>  агрономічні</a:t>
              </a:r>
              <a:endParaRPr lang="en-US" altLang="de-DE" sz="750" b="1" dirty="0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</a:endParaRPr>
            </a:p>
            <a:p>
              <a:pPr defTabSz="685800">
                <a:spcBef>
                  <a:spcPts val="0"/>
                </a:spcBef>
                <a:defRPr/>
              </a:pPr>
              <a:endParaRPr lang="en-US" altLang="de-DE" sz="750" b="1" dirty="0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</a:endParaRPr>
            </a:p>
            <a:p>
              <a:pPr defTabSz="685800">
                <a:spcBef>
                  <a:spcPts val="0"/>
                </a:spcBef>
                <a:defRPr/>
              </a:pPr>
              <a:r>
                <a:rPr lang="uk-UA" altLang="de-DE" sz="750" b="1" dirty="0" smtClean="0">
                  <a:solidFill>
                    <a:srgbClr val="70AD47">
                      <a:lumMod val="50000"/>
                    </a:srgbClr>
                  </a:solidFill>
                  <a:latin typeface="Verdana" panose="020B0604030504040204" pitchFamily="34" charset="0"/>
                </a:rPr>
                <a:t>    послуги</a:t>
              </a:r>
              <a:endParaRPr lang="en-US" altLang="de-DE" sz="750" b="1" dirty="0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16" name="Group 30" descr="Puzzle Piece"/>
          <p:cNvGrpSpPr>
            <a:grpSpLocks/>
          </p:cNvGrpSpPr>
          <p:nvPr/>
        </p:nvGrpSpPr>
        <p:grpSpPr bwMode="auto">
          <a:xfrm>
            <a:off x="5070873" y="2920802"/>
            <a:ext cx="1350169" cy="1038225"/>
            <a:chOff x="4044" y="2258"/>
            <a:chExt cx="1134" cy="872"/>
          </a:xfrm>
        </p:grpSpPr>
        <p:sp>
          <p:nvSpPr>
            <p:cNvPr id="23" name="Puzzle2"/>
            <p:cNvSpPr>
              <a:spLocks noEditPoints="1" noChangeArrowheads="1"/>
            </p:cNvSpPr>
            <p:nvPr/>
          </p:nvSpPr>
          <p:spPr bwMode="auto">
            <a:xfrm>
              <a:off x="4044" y="2258"/>
              <a:ext cx="1126" cy="8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0 w 21600"/>
                <a:gd name="T25" fmla="*/ 6738 h 21600"/>
                <a:gd name="T26" fmla="*/ 16171 w 21600"/>
                <a:gd name="T27" fmla="*/ 2043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CC99">
                <a:alpha val="74901"/>
              </a:srgbClr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de-DE" sz="1350">
                <a:solidFill>
                  <a:srgbClr val="70AD47">
                    <a:lumMod val="50000"/>
                  </a:srgbClr>
                </a:solidFill>
              </a:endParaRP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blackWhite">
            <a:xfrm>
              <a:off x="4203" y="2511"/>
              <a:ext cx="975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>
                <a:spcBef>
                  <a:spcPct val="50000"/>
                </a:spcBef>
                <a:defRPr/>
              </a:pPr>
              <a:r>
                <a:rPr lang="uk-UA" altLang="de-DE" sz="750" b="1" dirty="0" smtClean="0">
                  <a:solidFill>
                    <a:srgbClr val="70AD47">
                      <a:lumMod val="50000"/>
                    </a:srgbClr>
                  </a:solidFill>
                  <a:latin typeface="Verdana" panose="020B0604030504040204" pitchFamily="34" charset="0"/>
                </a:rPr>
                <a:t>Фермерський кредит</a:t>
              </a:r>
            </a:p>
            <a:p>
              <a:pPr defTabSz="685800">
                <a:spcBef>
                  <a:spcPct val="50000"/>
                </a:spcBef>
                <a:defRPr/>
              </a:pPr>
              <a:endParaRPr lang="en-US" altLang="de-DE" sz="750" b="1" dirty="0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</a:endParaRPr>
            </a:p>
            <a:p>
              <a:pPr defTabSz="685800">
                <a:spcBef>
                  <a:spcPct val="50000"/>
                </a:spcBef>
                <a:defRPr/>
              </a:pPr>
              <a:r>
                <a:rPr lang="uk-UA" altLang="de-DE" sz="750" b="1" dirty="0" smtClean="0">
                  <a:solidFill>
                    <a:srgbClr val="70AD47">
                      <a:lumMod val="50000"/>
                    </a:srgbClr>
                  </a:solidFill>
                  <a:latin typeface="Verdana" panose="020B0604030504040204" pitchFamily="34" charset="0"/>
                </a:rPr>
                <a:t>Дорадчі служби</a:t>
              </a:r>
              <a:endParaRPr lang="en-US" altLang="de-DE" sz="750" b="1" dirty="0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17" name="Group 33" descr="Puzzle Piece"/>
          <p:cNvGrpSpPr>
            <a:grpSpLocks/>
          </p:cNvGrpSpPr>
          <p:nvPr/>
        </p:nvGrpSpPr>
        <p:grpSpPr bwMode="auto">
          <a:xfrm>
            <a:off x="2591533" y="2435027"/>
            <a:ext cx="1497074" cy="790575"/>
            <a:chOff x="2080" y="1850"/>
            <a:chExt cx="1139" cy="664"/>
          </a:xfrm>
        </p:grpSpPr>
        <p:sp>
          <p:nvSpPr>
            <p:cNvPr id="21" name="Puzzle1"/>
            <p:cNvSpPr>
              <a:spLocks noEditPoints="1" noChangeArrowheads="1"/>
            </p:cNvSpPr>
            <p:nvPr/>
          </p:nvSpPr>
          <p:spPr bwMode="auto">
            <a:xfrm>
              <a:off x="2080" y="1850"/>
              <a:ext cx="1139" cy="6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7 w 21600"/>
                <a:gd name="T25" fmla="*/ 2570 h 21600"/>
                <a:gd name="T26" fmla="*/ 16138 w 21600"/>
                <a:gd name="T27" fmla="*/ 1955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7FA9C3">
                <a:alpha val="56862"/>
              </a:srgbClr>
            </a:solidFill>
            <a:ln w="158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en-US" altLang="de-DE" sz="1200" b="1">
                  <a:solidFill>
                    <a:srgbClr val="70AD47">
                      <a:lumMod val="50000"/>
                    </a:srgbClr>
                  </a:solidFill>
                  <a:latin typeface="Verdana" panose="020B0604030504040204" pitchFamily="34" charset="0"/>
                </a:rPr>
                <a:t> </a:t>
              </a: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blackWhite">
            <a:xfrm>
              <a:off x="2295" y="2103"/>
              <a:ext cx="66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>
                <a:spcBef>
                  <a:spcPct val="50000"/>
                </a:spcBef>
                <a:defRPr/>
              </a:pPr>
              <a:r>
                <a:rPr lang="uk-UA" altLang="de-DE" sz="750" b="1" dirty="0" smtClean="0">
                  <a:solidFill>
                    <a:srgbClr val="70AD47">
                      <a:lumMod val="50000"/>
                    </a:srgbClr>
                  </a:solidFill>
                  <a:latin typeface="Verdana" panose="020B0604030504040204" pitchFamily="34" charset="0"/>
                </a:rPr>
                <a:t>Технологія</a:t>
              </a:r>
              <a:endParaRPr lang="en-US" altLang="de-DE" sz="750" b="1" dirty="0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18" name="Group 36" descr="Puzzle Piece"/>
          <p:cNvGrpSpPr>
            <a:grpSpLocks/>
          </p:cNvGrpSpPr>
          <p:nvPr/>
        </p:nvGrpSpPr>
        <p:grpSpPr bwMode="auto">
          <a:xfrm>
            <a:off x="2916300" y="2918547"/>
            <a:ext cx="954881" cy="1327547"/>
            <a:chOff x="2276" y="2247"/>
            <a:chExt cx="802" cy="1115"/>
          </a:xfrm>
        </p:grpSpPr>
        <p:sp>
          <p:nvSpPr>
            <p:cNvPr id="19" name="Puzzle4"/>
            <p:cNvSpPr>
              <a:spLocks noEditPoints="1" noChangeArrowheads="1"/>
            </p:cNvSpPr>
            <p:nvPr/>
          </p:nvSpPr>
          <p:spPr bwMode="auto">
            <a:xfrm>
              <a:off x="2313" y="2247"/>
              <a:ext cx="679" cy="1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68 w 21600"/>
                <a:gd name="T25" fmla="*/ 5657 h 21600"/>
                <a:gd name="T26" fmla="*/ 20200 w 21600"/>
                <a:gd name="T27" fmla="*/ 1598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E1E4D1"/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de-DE" sz="1350">
                <a:solidFill>
                  <a:srgbClr val="70AD47">
                    <a:lumMod val="50000"/>
                  </a:srgbClr>
                </a:solidFill>
              </a:endParaRPr>
            </a:p>
          </p:txBody>
        </p:sp>
        <p:sp>
          <p:nvSpPr>
            <p:cNvPr id="20" name="Text Box 38"/>
            <p:cNvSpPr txBox="1">
              <a:spLocks noChangeArrowheads="1"/>
            </p:cNvSpPr>
            <p:nvPr/>
          </p:nvSpPr>
          <p:spPr bwMode="blackWhite">
            <a:xfrm>
              <a:off x="2276" y="2583"/>
              <a:ext cx="802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>
                <a:spcBef>
                  <a:spcPct val="50000"/>
                </a:spcBef>
                <a:defRPr/>
              </a:pPr>
              <a:r>
                <a:rPr lang="uk-UA" altLang="de-DE" sz="750" b="1" dirty="0" smtClean="0">
                  <a:solidFill>
                    <a:srgbClr val="70AD47">
                      <a:lumMod val="50000"/>
                    </a:srgbClr>
                  </a:solidFill>
                  <a:latin typeface="Verdana" panose="020B0604030504040204" pitchFamily="34" charset="0"/>
                </a:rPr>
                <a:t>Недостатність</a:t>
              </a:r>
            </a:p>
            <a:p>
              <a:pPr defTabSz="685800">
                <a:spcBef>
                  <a:spcPct val="50000"/>
                </a:spcBef>
                <a:defRPr/>
              </a:pPr>
              <a:endParaRPr lang="uk-UA" altLang="de-DE" sz="600" b="1" dirty="0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</a:endParaRPr>
            </a:p>
            <a:p>
              <a:pPr defTabSz="685800">
                <a:spcBef>
                  <a:spcPct val="50000"/>
                </a:spcBef>
                <a:defRPr/>
              </a:pPr>
              <a:r>
                <a:rPr lang="uk-UA" altLang="de-DE" sz="600" b="1" dirty="0" smtClean="0">
                  <a:solidFill>
                    <a:srgbClr val="70AD47">
                      <a:lumMod val="50000"/>
                    </a:srgbClr>
                  </a:solidFill>
                  <a:latin typeface="Verdana" panose="020B0604030504040204" pitchFamily="34" charset="0"/>
                </a:rPr>
                <a:t> </a:t>
              </a:r>
              <a:r>
                <a:rPr lang="uk-UA" altLang="de-DE" sz="750" b="1" dirty="0" smtClean="0">
                  <a:solidFill>
                    <a:srgbClr val="70AD47">
                      <a:lumMod val="50000"/>
                    </a:srgbClr>
                  </a:solidFill>
                  <a:latin typeface="Verdana" panose="020B0604030504040204" pitchFamily="34" charset="0"/>
                </a:rPr>
                <a:t>кредитування</a:t>
              </a:r>
              <a:endParaRPr lang="en-US" altLang="de-DE" sz="750" b="1" dirty="0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980129" y="5664075"/>
            <a:ext cx="2057400" cy="273844"/>
          </a:xfrm>
        </p:spPr>
        <p:txBody>
          <a:bodyPr/>
          <a:lstStyle/>
          <a:p>
            <a:pPr defTabSz="685800">
              <a:defRPr/>
            </a:pPr>
            <a:fld id="{A332B2F9-AB4E-4C25-859B-EC20967CFF59}" type="slidenum">
              <a:rPr lang="de-D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2</a:t>
            </a:fld>
            <a:endParaRPr lang="de-D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272E7C8B-C5F4-4ACA-9394-0725F2CF36C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68296" y="2843589"/>
            <a:ext cx="2877809" cy="55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685800" eaLnBrk="1" hangingPunct="1">
              <a:buClr>
                <a:srgbClr val="E7E6E6"/>
              </a:buClr>
              <a:buNone/>
              <a:defRPr/>
            </a:pPr>
            <a:r>
              <a:rPr lang="uk-UA" altLang="de-DE" sz="2100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Складання </a:t>
            </a:r>
            <a:r>
              <a:rPr lang="uk-UA" altLang="de-DE" sz="2100" b="1" dirty="0" err="1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пазлу</a:t>
            </a:r>
            <a:r>
              <a:rPr lang="en-US" altLang="de-DE" sz="2100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:</a:t>
            </a:r>
            <a:endParaRPr lang="en-US" altLang="de-DE" sz="2100" b="1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7CFC593-D728-4E3A-BF88-67C5850E2BB6}"/>
              </a:ext>
            </a:extLst>
          </p:cNvPr>
          <p:cNvSpPr/>
          <p:nvPr/>
        </p:nvSpPr>
        <p:spPr>
          <a:xfrm>
            <a:off x="-10806" y="796009"/>
            <a:ext cx="9143999" cy="5078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defTabSz="685800">
              <a:tabLst>
                <a:tab pos="492488" algn="l"/>
                <a:tab pos="984974" algn="l"/>
                <a:tab pos="1477462" algn="l"/>
                <a:tab pos="1969949" algn="l"/>
                <a:tab pos="2462436" algn="l"/>
                <a:tab pos="2954924" algn="l"/>
                <a:tab pos="3447411" algn="l"/>
                <a:tab pos="3939899" algn="l"/>
              </a:tabLst>
              <a:defRPr/>
            </a:pPr>
            <a:r>
              <a:rPr lang="uk-UA" altLang="de-DE" sz="2700" b="1" dirty="0" smtClean="0">
                <a:solidFill>
                  <a:prstClr val="white"/>
                </a:solidFill>
                <a:latin typeface="Frutiger LT 45 Light" pitchFamily="34" charset="0"/>
                <a:ea typeface="MS PGothic" pitchFamily="34" charset="-128"/>
              </a:rPr>
              <a:t>Управління фермерським господарством </a:t>
            </a:r>
          </a:p>
        </p:txBody>
      </p:sp>
    </p:spTree>
    <p:extLst>
      <p:ext uri="{BB962C8B-B14F-4D97-AF65-F5344CB8AC3E}">
        <p14:creationId xmlns:p14="http://schemas.microsoft.com/office/powerpoint/2010/main" val="379427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40686" y="1160093"/>
            <a:ext cx="6786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Середній розмір фермерського господарства </a:t>
            </a:r>
            <a:r>
              <a:rPr lang="uk-UA" sz="20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в Україні (станом на початок 2022 р.) </a:t>
            </a:r>
            <a:r>
              <a:rPr lang="uk-UA" sz="2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– 186 га</a:t>
            </a:r>
            <a:endParaRPr lang="uk-UA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55720" y="3791812"/>
            <a:ext cx="7956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Актуальні питання для старту фермерського господарства</a:t>
            </a:r>
          </a:p>
          <a:p>
            <a:pPr marL="285750" indent="-285750" algn="ctr">
              <a:buFontTx/>
              <a:buChar char="-"/>
            </a:pPr>
            <a:r>
              <a:rPr lang="uk-UA" dirty="0"/>
              <a:t>з</a:t>
            </a:r>
            <a:r>
              <a:rPr lang="uk-UA" dirty="0" smtClean="0"/>
              <a:t>емельні угіддя (наявність та їх вартість)</a:t>
            </a:r>
          </a:p>
          <a:p>
            <a:pPr marL="285750" indent="-285750" algn="ctr">
              <a:buFontTx/>
              <a:buChar char="-"/>
            </a:pPr>
            <a:r>
              <a:rPr lang="uk-UA" dirty="0" smtClean="0"/>
              <a:t>спеціалізація господарства (</a:t>
            </a:r>
            <a:r>
              <a:rPr lang="uk-UA" dirty="0"/>
              <a:t>попит на </a:t>
            </a:r>
            <a:r>
              <a:rPr lang="uk-UA" dirty="0" smtClean="0"/>
              <a:t>ринку та природно-кліматичні умови)</a:t>
            </a:r>
          </a:p>
          <a:p>
            <a:pPr marL="285750" indent="-285750" algn="ctr">
              <a:buFontTx/>
              <a:buChar char="-"/>
            </a:pPr>
            <a:r>
              <a:rPr lang="uk-UA" dirty="0" smtClean="0"/>
              <a:t>потреба в робочій силі (доступність та кваліфікація)</a:t>
            </a:r>
          </a:p>
          <a:p>
            <a:pPr marL="285750" indent="-285750" algn="ctr">
              <a:buFontTx/>
              <a:buChar char="-"/>
            </a:pPr>
            <a:r>
              <a:rPr lang="uk-UA" dirty="0" smtClean="0"/>
              <a:t>потреба в фінансових ресурсах (вартість та умови отримання)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909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4DFD1F80-DFBE-4DF0-B6B2-CC2B807359B7}"/>
              </a:ext>
            </a:extLst>
          </p:cNvPr>
          <p:cNvSpPr txBox="1"/>
          <p:nvPr/>
        </p:nvSpPr>
        <p:spPr>
          <a:xfrm>
            <a:off x="1554116" y="802754"/>
            <a:ext cx="5657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uk-UA" b="1" dirty="0" smtClean="0">
                <a:solidFill>
                  <a:srgbClr val="0070C0"/>
                </a:solidFill>
                <a:latin typeface="Arial"/>
              </a:rPr>
              <a:t>СКЛАДОВІ КОМПОНЕНТИ ДЛЯ УСПІШНОГО ЗАЛУЧЕННЯ ФІНАНСОВИХ РЕСУРСІВ</a:t>
            </a:r>
            <a:endParaRPr lang="en-US" b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F1CAD10-F079-4B1F-8A5A-B7B31078FCDD}"/>
              </a:ext>
            </a:extLst>
          </p:cNvPr>
          <p:cNvSpPr txBox="1"/>
          <p:nvPr/>
        </p:nvSpPr>
        <p:spPr>
          <a:xfrm>
            <a:off x="1199565" y="1815613"/>
            <a:ext cx="457089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uk-UA" sz="1500" b="1" dirty="0" smtClean="0">
                <a:solidFill>
                  <a:srgbClr val="0070C0"/>
                </a:solidFill>
                <a:latin typeface="Arial"/>
              </a:rPr>
              <a:t>Чітке роз</a:t>
            </a:r>
            <a:r>
              <a:rPr lang="en-US" sz="1500" b="1" dirty="0" smtClean="0">
                <a:solidFill>
                  <a:srgbClr val="0070C0"/>
                </a:solidFill>
                <a:latin typeface="Arial"/>
              </a:rPr>
              <a:t>’</a:t>
            </a:r>
            <a:r>
              <a:rPr lang="uk-UA" sz="1500" b="1" dirty="0" err="1" smtClean="0">
                <a:solidFill>
                  <a:srgbClr val="0070C0"/>
                </a:solidFill>
                <a:latin typeface="Arial"/>
              </a:rPr>
              <a:t>яснення</a:t>
            </a:r>
            <a:r>
              <a:rPr lang="uk-UA" sz="1500" b="1" dirty="0" smtClean="0">
                <a:solidFill>
                  <a:srgbClr val="0070C0"/>
                </a:solidFill>
                <a:latin typeface="Arial"/>
              </a:rPr>
              <a:t> пропозиції</a:t>
            </a:r>
            <a:endParaRPr lang="de-DE" sz="1500" b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7CD19B3-18D2-40D9-88F0-F0A781FF968D}"/>
              </a:ext>
            </a:extLst>
          </p:cNvPr>
          <p:cNvSpPr txBox="1"/>
          <p:nvPr/>
        </p:nvSpPr>
        <p:spPr>
          <a:xfrm>
            <a:off x="1199565" y="2315461"/>
            <a:ext cx="613890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uk-UA" sz="1500" b="1" dirty="0" smtClean="0">
                <a:solidFill>
                  <a:srgbClr val="0070C0"/>
                </a:solidFill>
                <a:latin typeface="Arial"/>
              </a:rPr>
              <a:t>Оцінка планових фінансових результатів</a:t>
            </a:r>
            <a:endParaRPr lang="de-DE" sz="1500" b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6CA783-CED2-4CE8-8519-49EF50B22988}"/>
              </a:ext>
            </a:extLst>
          </p:cNvPr>
          <p:cNvSpPr txBox="1"/>
          <p:nvPr/>
        </p:nvSpPr>
        <p:spPr>
          <a:xfrm>
            <a:off x="1199565" y="2821962"/>
            <a:ext cx="87838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500" b="1" dirty="0" err="1" smtClean="0">
                <a:solidFill>
                  <a:srgbClr val="0070C0"/>
                </a:solidFill>
                <a:latin typeface="Arial"/>
              </a:rPr>
              <a:t>Розробка</a:t>
            </a:r>
            <a:r>
              <a:rPr lang="ru-RU" sz="15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ru-RU" sz="1500" b="1" dirty="0" err="1" smtClean="0">
                <a:solidFill>
                  <a:srgbClr val="0070C0"/>
                </a:solidFill>
                <a:latin typeface="Arial"/>
              </a:rPr>
              <a:t>часових</a:t>
            </a:r>
            <a:r>
              <a:rPr lang="ru-RU" sz="15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uk-UA" sz="1500" b="1" dirty="0" smtClean="0">
                <a:solidFill>
                  <a:srgbClr val="0070C0"/>
                </a:solidFill>
                <a:latin typeface="Arial"/>
              </a:rPr>
              <a:t>рамок</a:t>
            </a:r>
            <a:r>
              <a:rPr lang="ru-RU" sz="15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ru-RU" sz="1500" b="1" dirty="0" err="1" smtClean="0">
                <a:solidFill>
                  <a:srgbClr val="0070C0"/>
                </a:solidFill>
                <a:latin typeface="Arial"/>
              </a:rPr>
              <a:t>реалізації</a:t>
            </a:r>
            <a:r>
              <a:rPr lang="ru-RU" sz="1500" b="1" dirty="0" smtClean="0">
                <a:solidFill>
                  <a:srgbClr val="0070C0"/>
                </a:solidFill>
                <a:latin typeface="Arial"/>
              </a:rPr>
              <a:t> проекту</a:t>
            </a:r>
            <a:endParaRPr lang="de-DE" sz="1500" b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87B236B-0481-4790-A372-B64EC80106EB}"/>
              </a:ext>
            </a:extLst>
          </p:cNvPr>
          <p:cNvSpPr txBox="1"/>
          <p:nvPr/>
        </p:nvSpPr>
        <p:spPr>
          <a:xfrm>
            <a:off x="1199565" y="3319980"/>
            <a:ext cx="457089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uk-UA" sz="1500" b="1" dirty="0" smtClean="0">
                <a:solidFill>
                  <a:srgbClr val="0070C0"/>
                </a:solidFill>
                <a:latin typeface="Arial"/>
              </a:rPr>
              <a:t>План маркетингу</a:t>
            </a:r>
            <a:endParaRPr lang="de-DE" sz="1500" b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7FFE878-214C-479E-B10D-C4068E91D281}"/>
              </a:ext>
            </a:extLst>
          </p:cNvPr>
          <p:cNvSpPr txBox="1"/>
          <p:nvPr/>
        </p:nvSpPr>
        <p:spPr>
          <a:xfrm>
            <a:off x="1186509" y="3806516"/>
            <a:ext cx="754578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uk-UA" sz="1500" b="1" dirty="0" smtClean="0">
                <a:solidFill>
                  <a:srgbClr val="0070C0"/>
                </a:solidFill>
                <a:latin typeface="Arial"/>
              </a:rPr>
              <a:t>Аналіз чуттєвості кінцевих результатів від основних факторів ризику</a:t>
            </a:r>
            <a:endParaRPr lang="de-DE" sz="1500" b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B511F91-15F1-4B4B-B499-854E5156DF56}"/>
              </a:ext>
            </a:extLst>
          </p:cNvPr>
          <p:cNvSpPr txBox="1"/>
          <p:nvPr/>
        </p:nvSpPr>
        <p:spPr>
          <a:xfrm>
            <a:off x="1199565" y="4339600"/>
            <a:ext cx="601240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uk-UA" sz="1500" b="1" dirty="0" smtClean="0">
                <a:solidFill>
                  <a:srgbClr val="0070C0"/>
                </a:solidFill>
                <a:latin typeface="Arial"/>
              </a:rPr>
              <a:t>Фінансові вимоги</a:t>
            </a:r>
            <a:endParaRPr lang="de-DE" sz="1500" b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CFA2641-71CE-42E6-BBD8-07F1C313A510}"/>
              </a:ext>
            </a:extLst>
          </p:cNvPr>
          <p:cNvSpPr txBox="1"/>
          <p:nvPr/>
        </p:nvSpPr>
        <p:spPr>
          <a:xfrm>
            <a:off x="1186506" y="4764734"/>
            <a:ext cx="82406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500" b="1" dirty="0" err="1" smtClean="0">
                <a:solidFill>
                  <a:srgbClr val="0070C0"/>
                </a:solidFill>
                <a:latin typeface="Arial"/>
              </a:rPr>
              <a:t>Розрахунки</a:t>
            </a:r>
            <a:r>
              <a:rPr lang="ru-RU" sz="15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ru-RU" sz="1500" b="1" dirty="0" err="1" smtClean="0">
                <a:solidFill>
                  <a:srgbClr val="0070C0"/>
                </a:solidFill>
                <a:latin typeface="Arial"/>
              </a:rPr>
              <a:t>специфічних</a:t>
            </a:r>
            <a:r>
              <a:rPr lang="ru-RU" sz="15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ru-RU" sz="1500" b="1" dirty="0" err="1" smtClean="0">
                <a:solidFill>
                  <a:srgbClr val="0070C0"/>
                </a:solidFill>
                <a:latin typeface="Arial"/>
              </a:rPr>
              <a:t>показників</a:t>
            </a:r>
            <a:r>
              <a:rPr lang="ru-RU" sz="1500" b="1" dirty="0" smtClean="0">
                <a:solidFill>
                  <a:srgbClr val="0070C0"/>
                </a:solidFill>
                <a:latin typeface="Arial"/>
              </a:rPr>
              <a:t> за </a:t>
            </a:r>
            <a:r>
              <a:rPr lang="ru-RU" sz="1500" b="1" dirty="0" err="1" smtClean="0">
                <a:solidFill>
                  <a:srgbClr val="0070C0"/>
                </a:solidFill>
                <a:latin typeface="Arial"/>
              </a:rPr>
              <a:t>вимогою</a:t>
            </a:r>
            <a:r>
              <a:rPr lang="ru-RU" sz="1500" b="1" dirty="0" smtClean="0">
                <a:solidFill>
                  <a:srgbClr val="0070C0"/>
                </a:solidFill>
                <a:latin typeface="Arial"/>
              </a:rPr>
              <a:t> банку (</a:t>
            </a:r>
            <a:r>
              <a:rPr lang="ru-RU" sz="1500" b="1" dirty="0" err="1" smtClean="0">
                <a:solidFill>
                  <a:srgbClr val="0070C0"/>
                </a:solidFill>
                <a:latin typeface="Arial"/>
              </a:rPr>
              <a:t>наприклад</a:t>
            </a:r>
            <a:r>
              <a:rPr lang="ru-RU" sz="1500" b="1" dirty="0" smtClean="0">
                <a:solidFill>
                  <a:srgbClr val="0070C0"/>
                </a:solidFill>
                <a:latin typeface="Arial"/>
              </a:rPr>
              <a:t>, </a:t>
            </a:r>
            <a:r>
              <a:rPr lang="ru-RU" sz="1500" b="1" dirty="0" err="1" smtClean="0">
                <a:solidFill>
                  <a:srgbClr val="0070C0"/>
                </a:solidFill>
                <a:latin typeface="Arial"/>
              </a:rPr>
              <a:t>амортизація</a:t>
            </a:r>
            <a:r>
              <a:rPr lang="ru-RU" sz="1500" b="1" dirty="0">
                <a:solidFill>
                  <a:srgbClr val="0070C0"/>
                </a:solidFill>
                <a:latin typeface="Arial"/>
              </a:rPr>
              <a:t>, </a:t>
            </a:r>
            <a:r>
              <a:rPr lang="ru-RU" sz="1500" b="1" dirty="0" err="1" smtClean="0">
                <a:solidFill>
                  <a:srgbClr val="0070C0"/>
                </a:solidFill>
                <a:latin typeface="Arial"/>
              </a:rPr>
              <a:t>прибуток</a:t>
            </a:r>
            <a:r>
              <a:rPr lang="ru-RU" sz="1500" b="1" dirty="0" smtClean="0">
                <a:solidFill>
                  <a:srgbClr val="0070C0"/>
                </a:solidFill>
                <a:latin typeface="Arial"/>
              </a:rPr>
              <a:t>, </a:t>
            </a:r>
            <a:r>
              <a:rPr lang="ru-RU" sz="1500" b="1" dirty="0" err="1" smtClean="0">
                <a:solidFill>
                  <a:srgbClr val="0070C0"/>
                </a:solidFill>
                <a:latin typeface="Arial"/>
              </a:rPr>
              <a:t>податки</a:t>
            </a:r>
            <a:r>
              <a:rPr lang="ru-RU" sz="1500" b="1" dirty="0" smtClean="0">
                <a:solidFill>
                  <a:srgbClr val="0070C0"/>
                </a:solidFill>
                <a:latin typeface="Arial"/>
              </a:rPr>
              <a:t>) та/</a:t>
            </a:r>
            <a:r>
              <a:rPr lang="ru-RU" sz="1500" b="1" dirty="0" err="1" smtClean="0">
                <a:solidFill>
                  <a:srgbClr val="0070C0"/>
                </a:solidFill>
                <a:latin typeface="Arial"/>
              </a:rPr>
              <a:t>або</a:t>
            </a:r>
            <a:r>
              <a:rPr lang="ru-RU" sz="15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ru-RU" sz="1500" b="1" dirty="0" err="1">
                <a:solidFill>
                  <a:srgbClr val="0070C0"/>
                </a:solidFill>
                <a:latin typeface="Arial"/>
              </a:rPr>
              <a:t>звітність</a:t>
            </a:r>
            <a:r>
              <a:rPr lang="ru-RU" sz="1500" b="1" dirty="0">
                <a:solidFill>
                  <a:srgbClr val="0070C0"/>
                </a:solidFill>
                <a:latin typeface="Arial"/>
              </a:rPr>
              <a:t> про </a:t>
            </a:r>
            <a:r>
              <a:rPr lang="ru-RU" sz="1500" b="1" dirty="0" err="1">
                <a:solidFill>
                  <a:srgbClr val="0070C0"/>
                </a:solidFill>
                <a:latin typeface="Arial"/>
              </a:rPr>
              <a:t>рух</a:t>
            </a:r>
            <a:r>
              <a:rPr lang="ru-RU" sz="15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ru-RU" sz="1500" b="1" dirty="0" err="1">
                <a:solidFill>
                  <a:srgbClr val="0070C0"/>
                </a:solidFill>
                <a:latin typeface="Arial"/>
              </a:rPr>
              <a:t>коштів</a:t>
            </a:r>
            <a:endParaRPr lang="de-DE" sz="1500" b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E12E814-AC91-47D8-989A-37F04CEBB0E6}"/>
              </a:ext>
            </a:extLst>
          </p:cNvPr>
          <p:cNvSpPr/>
          <p:nvPr/>
        </p:nvSpPr>
        <p:spPr>
          <a:xfrm>
            <a:off x="988384" y="2878395"/>
            <a:ext cx="216953" cy="23728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685800">
              <a:defRPr/>
            </a:pPr>
            <a:endParaRPr lang="de-DE" sz="1350" kern="0">
              <a:solidFill>
                <a:srgbClr val="002060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AED0DE3-0397-4E63-A166-502223DD3D5C}"/>
              </a:ext>
            </a:extLst>
          </p:cNvPr>
          <p:cNvSpPr/>
          <p:nvPr/>
        </p:nvSpPr>
        <p:spPr>
          <a:xfrm>
            <a:off x="982612" y="2373286"/>
            <a:ext cx="216953" cy="23728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685800">
              <a:defRPr/>
            </a:pPr>
            <a:endParaRPr lang="de-DE" sz="1350" kern="0">
              <a:solidFill>
                <a:srgbClr val="002060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2FF5E4B-9983-4DDB-B01E-62810FECF073}"/>
              </a:ext>
            </a:extLst>
          </p:cNvPr>
          <p:cNvSpPr/>
          <p:nvPr/>
        </p:nvSpPr>
        <p:spPr>
          <a:xfrm>
            <a:off x="982611" y="3862165"/>
            <a:ext cx="216953" cy="23728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685800">
              <a:defRPr/>
            </a:pPr>
            <a:endParaRPr lang="de-DE" sz="1350" kern="0">
              <a:solidFill>
                <a:srgbClr val="002060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F2F0333-F1A8-4D98-BA96-38F6C1E40AE6}"/>
              </a:ext>
            </a:extLst>
          </p:cNvPr>
          <p:cNvSpPr/>
          <p:nvPr/>
        </p:nvSpPr>
        <p:spPr>
          <a:xfrm>
            <a:off x="982612" y="3362460"/>
            <a:ext cx="216953" cy="23728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685800">
              <a:defRPr/>
            </a:pPr>
            <a:endParaRPr lang="de-DE" sz="1350" kern="0">
              <a:solidFill>
                <a:srgbClr val="002060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7CD9234-CC0A-4D4E-BCEA-4BBE12FB60F3}"/>
              </a:ext>
            </a:extLst>
          </p:cNvPr>
          <p:cNvSpPr/>
          <p:nvPr/>
        </p:nvSpPr>
        <p:spPr>
          <a:xfrm>
            <a:off x="969556" y="5373145"/>
            <a:ext cx="216953" cy="23728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685800">
              <a:defRPr/>
            </a:pPr>
            <a:endParaRPr lang="de-DE" sz="1350" kern="0">
              <a:solidFill>
                <a:srgbClr val="00206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874632A-55E0-465B-9826-DF2739AD7C86}"/>
              </a:ext>
            </a:extLst>
          </p:cNvPr>
          <p:cNvSpPr/>
          <p:nvPr/>
        </p:nvSpPr>
        <p:spPr>
          <a:xfrm>
            <a:off x="982610" y="4892720"/>
            <a:ext cx="216953" cy="23728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685800">
              <a:defRPr/>
            </a:pPr>
            <a:endParaRPr lang="de-DE" sz="1350" kern="0">
              <a:solidFill>
                <a:srgbClr val="002060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D803D28-A2A3-4633-8F8A-12F3F498DB4A}"/>
              </a:ext>
            </a:extLst>
          </p:cNvPr>
          <p:cNvSpPr/>
          <p:nvPr/>
        </p:nvSpPr>
        <p:spPr>
          <a:xfrm>
            <a:off x="982610" y="4339241"/>
            <a:ext cx="216953" cy="23728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685800">
              <a:defRPr/>
            </a:pPr>
            <a:endParaRPr lang="de-DE" sz="1350" kern="0">
              <a:solidFill>
                <a:srgbClr val="002060"/>
              </a:solidFill>
            </a:endParaRPr>
          </a:p>
        </p:txBody>
      </p:sp>
      <p:sp>
        <p:nvSpPr>
          <p:cNvPr id="24" name="Textfeld 22">
            <a:extLst>
              <a:ext uri="{FF2B5EF4-FFF2-40B4-BE49-F238E27FC236}">
                <a16:creationId xmlns:a16="http://schemas.microsoft.com/office/drawing/2014/main" id="{1CFA2641-71CE-42E6-BBD8-07F1C313A510}"/>
              </a:ext>
            </a:extLst>
          </p:cNvPr>
          <p:cNvSpPr txBox="1"/>
          <p:nvPr/>
        </p:nvSpPr>
        <p:spPr>
          <a:xfrm>
            <a:off x="1186507" y="5850221"/>
            <a:ext cx="82406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500" b="1" dirty="0" err="1" smtClean="0">
                <a:solidFill>
                  <a:srgbClr val="0070C0"/>
                </a:solidFill>
                <a:latin typeface="Arial"/>
              </a:rPr>
              <a:t>Кредитна</a:t>
            </a:r>
            <a:r>
              <a:rPr lang="ru-RU" sz="15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ru-RU" sz="1500" b="1" dirty="0" err="1" smtClean="0">
                <a:solidFill>
                  <a:srgbClr val="0070C0"/>
                </a:solidFill>
                <a:latin typeface="Arial"/>
              </a:rPr>
              <a:t>історія</a:t>
            </a:r>
            <a:r>
              <a:rPr lang="ru-RU" sz="1500" b="1" dirty="0" smtClean="0">
                <a:solidFill>
                  <a:srgbClr val="0070C0"/>
                </a:solidFill>
                <a:latin typeface="Arial"/>
              </a:rPr>
              <a:t> та </a:t>
            </a:r>
            <a:r>
              <a:rPr lang="ru-RU" sz="1500" b="1" dirty="0" err="1" smtClean="0">
                <a:solidFill>
                  <a:srgbClr val="0070C0"/>
                </a:solidFill>
                <a:latin typeface="Arial"/>
              </a:rPr>
              <a:t>ділова</a:t>
            </a:r>
            <a:r>
              <a:rPr lang="ru-RU" sz="15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ru-RU" sz="1500" b="1" dirty="0" err="1" smtClean="0">
                <a:solidFill>
                  <a:srgbClr val="0070C0"/>
                </a:solidFill>
                <a:latin typeface="Arial"/>
              </a:rPr>
              <a:t>репутація</a:t>
            </a:r>
            <a:endParaRPr lang="de-DE" sz="1500" b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5" name="Ellipse 5">
            <a:extLst>
              <a:ext uri="{FF2B5EF4-FFF2-40B4-BE49-F238E27FC236}">
                <a16:creationId xmlns:a16="http://schemas.microsoft.com/office/drawing/2014/main" id="{B7CD9234-CC0A-4D4E-BCEA-4BBE12FB60F3}"/>
              </a:ext>
            </a:extLst>
          </p:cNvPr>
          <p:cNvSpPr/>
          <p:nvPr/>
        </p:nvSpPr>
        <p:spPr>
          <a:xfrm>
            <a:off x="969556" y="5902073"/>
            <a:ext cx="216953" cy="23728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685800">
              <a:defRPr/>
            </a:pPr>
            <a:endParaRPr lang="de-DE" sz="1350" kern="0">
              <a:solidFill>
                <a:srgbClr val="002060"/>
              </a:solidFill>
            </a:endParaRPr>
          </a:p>
        </p:txBody>
      </p:sp>
      <p:sp>
        <p:nvSpPr>
          <p:cNvPr id="26" name="Textfeld 22">
            <a:extLst>
              <a:ext uri="{FF2B5EF4-FFF2-40B4-BE49-F238E27FC236}">
                <a16:creationId xmlns:a16="http://schemas.microsoft.com/office/drawing/2014/main" id="{1CFA2641-71CE-42E6-BBD8-07F1C313A510}"/>
              </a:ext>
            </a:extLst>
          </p:cNvPr>
          <p:cNvSpPr txBox="1"/>
          <p:nvPr/>
        </p:nvSpPr>
        <p:spPr>
          <a:xfrm>
            <a:off x="1186508" y="5405457"/>
            <a:ext cx="82406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500" b="1" dirty="0" err="1" smtClean="0">
                <a:solidFill>
                  <a:srgbClr val="0070C0"/>
                </a:solidFill>
                <a:latin typeface="Arial"/>
              </a:rPr>
              <a:t>Звітність</a:t>
            </a:r>
            <a:r>
              <a:rPr lang="ru-RU" sz="1500" b="1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ru-RU" sz="1500" b="1" dirty="0" err="1" smtClean="0">
                <a:solidFill>
                  <a:srgbClr val="0070C0"/>
                </a:solidFill>
                <a:latin typeface="Arial"/>
              </a:rPr>
              <a:t>підприємства</a:t>
            </a:r>
            <a:endParaRPr lang="de-DE" sz="1500" b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7" name="Ellipse 5">
            <a:extLst>
              <a:ext uri="{FF2B5EF4-FFF2-40B4-BE49-F238E27FC236}">
                <a16:creationId xmlns:a16="http://schemas.microsoft.com/office/drawing/2014/main" id="{B7CD9234-CC0A-4D4E-BCEA-4BBE12FB60F3}"/>
              </a:ext>
            </a:extLst>
          </p:cNvPr>
          <p:cNvSpPr/>
          <p:nvPr/>
        </p:nvSpPr>
        <p:spPr>
          <a:xfrm>
            <a:off x="982612" y="1902278"/>
            <a:ext cx="216953" cy="23728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685800">
              <a:defRPr/>
            </a:pPr>
            <a:endParaRPr lang="de-DE" sz="1350" ker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3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/>
          </p:nvPr>
        </p:nvGraphicFramePr>
        <p:xfrm>
          <a:off x="660875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увати 4"/>
          <p:cNvGrpSpPr/>
          <p:nvPr/>
        </p:nvGrpSpPr>
        <p:grpSpPr>
          <a:xfrm>
            <a:off x="6902153" y="2616200"/>
            <a:ext cx="1962150" cy="1625600"/>
            <a:chOff x="4127301" y="1219199"/>
            <a:chExt cx="1962150" cy="1625600"/>
          </a:xfrm>
        </p:grpSpPr>
        <p:sp>
          <p:nvSpPr>
            <p:cNvPr id="6" name="Округлений прямокутник 5"/>
            <p:cNvSpPr/>
            <p:nvPr/>
          </p:nvSpPr>
          <p:spPr>
            <a:xfrm>
              <a:off x="4127301" y="1219199"/>
              <a:ext cx="1962150" cy="1625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круглений прямокутник 4"/>
            <p:cNvSpPr txBox="1"/>
            <p:nvPr/>
          </p:nvSpPr>
          <p:spPr>
            <a:xfrm>
              <a:off x="4206656" y="1298554"/>
              <a:ext cx="1803440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300" kern="1200" dirty="0" smtClean="0"/>
                <a:t>Задоволені заявки та видані кредити</a:t>
              </a:r>
              <a:endParaRPr lang="uk-UA" sz="2300" kern="1200" dirty="0"/>
            </a:p>
          </p:txBody>
        </p:sp>
      </p:grpSp>
      <p:sp>
        <p:nvSpPr>
          <p:cNvPr id="8" name="Округлений прямокутник 7"/>
          <p:cNvSpPr/>
          <p:nvPr/>
        </p:nvSpPr>
        <p:spPr>
          <a:xfrm>
            <a:off x="581114" y="1290415"/>
            <a:ext cx="6238430" cy="4170585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581114" y="4549024"/>
            <a:ext cx="672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</a:rPr>
              <a:t>Опрацювання банком заявки про отримання кредиту</a:t>
            </a:r>
            <a:endParaRPr lang="uk-UA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/>
          </p:nvPr>
        </p:nvGraphicFramePr>
        <p:xfrm>
          <a:off x="2164934" y="178357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3820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89140118"/>
              </p:ext>
            </p:extLst>
          </p:nvPr>
        </p:nvGraphicFramePr>
        <p:xfrm>
          <a:off x="529840" y="717847"/>
          <a:ext cx="8144142" cy="5247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540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221" y="871671"/>
            <a:ext cx="71357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Основні складові вартості кредиту </a:t>
            </a:r>
          </a:p>
          <a:p>
            <a:pPr algn="ctr"/>
            <a:endParaRPr lang="uk-UA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uk-UA" sz="3600" dirty="0" smtClean="0">
                <a:solidFill>
                  <a:schemeClr val="accent5">
                    <a:lumMod val="75000"/>
                  </a:schemeClr>
                </a:solidFill>
              </a:rPr>
              <a:t>вартість грошей </a:t>
            </a:r>
          </a:p>
          <a:p>
            <a:pPr algn="ctr"/>
            <a:endParaRPr lang="uk-UA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uk-UA" sz="3600" dirty="0" smtClean="0">
                <a:solidFill>
                  <a:srgbClr val="FFC000"/>
                </a:solidFill>
              </a:rPr>
              <a:t>оцінка ризику </a:t>
            </a:r>
          </a:p>
          <a:p>
            <a:pPr algn="ctr"/>
            <a:endParaRPr lang="uk-UA" sz="3600" dirty="0" smtClean="0">
              <a:solidFill>
                <a:srgbClr val="FFC000"/>
              </a:solidFill>
            </a:endParaRPr>
          </a:p>
          <a:p>
            <a:pPr algn="ctr"/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вартість обслуговування кредиту</a:t>
            </a:r>
          </a:p>
          <a:p>
            <a:pPr algn="ctr"/>
            <a:endParaRPr lang="uk-UA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прибуток фінансової установи </a:t>
            </a:r>
            <a:endParaRPr lang="uk-UA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59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66620569"/>
              </p:ext>
            </p:extLst>
          </p:nvPr>
        </p:nvGraphicFramePr>
        <p:xfrm>
          <a:off x="-188008" y="34184"/>
          <a:ext cx="9477286" cy="6776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149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66653325"/>
              </p:ext>
            </p:extLst>
          </p:nvPr>
        </p:nvGraphicFramePr>
        <p:xfrm>
          <a:off x="627937" y="438151"/>
          <a:ext cx="8135063" cy="5749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l="16929" t="9099" r="71654" b="84252"/>
          <a:stretch/>
        </p:blipFill>
        <p:spPr>
          <a:xfrm>
            <a:off x="6928093" y="5980591"/>
            <a:ext cx="2011800" cy="659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/>
          <a:srcRect l="38190" t="40245" r="37795" b="48906"/>
          <a:stretch/>
        </p:blipFill>
        <p:spPr>
          <a:xfrm>
            <a:off x="3632413" y="5980591"/>
            <a:ext cx="2765000" cy="702582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275512" y="6075786"/>
            <a:ext cx="278201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dirty="0"/>
              <a:t>https://</a:t>
            </a:r>
            <a:r>
              <a:rPr lang="uk-UA" sz="2000" b="1" dirty="0" smtClean="0"/>
              <a:t>minfin.com.ua</a:t>
            </a:r>
            <a:endParaRPr lang="uk-UA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/>
          <a:srcRect l="3742" t="7349" r="85235" b="83622"/>
          <a:stretch/>
        </p:blipFill>
        <p:spPr>
          <a:xfrm>
            <a:off x="5164996" y="174094"/>
            <a:ext cx="2016000" cy="928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/>
          <a:srcRect l="17913" t="6999" r="74804" b="86355"/>
          <a:stretch/>
        </p:blipFill>
        <p:spPr>
          <a:xfrm>
            <a:off x="1321842" y="150122"/>
            <a:ext cx="1859508" cy="95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947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</TotalTime>
  <Words>400</Words>
  <Application>Microsoft Office PowerPoint</Application>
  <PresentationFormat>Екран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1" baseType="lpstr">
      <vt:lpstr>MS PGothic</vt:lpstr>
      <vt:lpstr>Arial</vt:lpstr>
      <vt:lpstr>Arial Black</vt:lpstr>
      <vt:lpstr>Calibri</vt:lpstr>
      <vt:lpstr>Calibri Light</vt:lpstr>
      <vt:lpstr>Frutiger LT 45 Light</vt:lpstr>
      <vt:lpstr>Times New Roman</vt:lpstr>
      <vt:lpstr>Verdana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42</cp:revision>
  <dcterms:created xsi:type="dcterms:W3CDTF">2023-06-11T10:47:43Z</dcterms:created>
  <dcterms:modified xsi:type="dcterms:W3CDTF">2023-06-14T05:54:23Z</dcterms:modified>
</cp:coreProperties>
</file>