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sldIdLst>
    <p:sldId id="277" r:id="rId2"/>
    <p:sldId id="278" r:id="rId3"/>
    <p:sldId id="329" r:id="rId4"/>
    <p:sldId id="330" r:id="rId5"/>
    <p:sldId id="331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46"/>
    <a:srgbClr val="006666"/>
    <a:srgbClr val="6BBF49"/>
    <a:srgbClr val="B7E1E5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0199F-6ABC-4822-853D-C653C8E08B7A}" type="datetimeFigureOut">
              <a:rPr lang="uk-UA" smtClean="0"/>
              <a:t>07.06.2023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A1B4A-A92A-4382-A12A-67FCEA46966E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9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766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6297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2060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1753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822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19" name="Google Shape;1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20" name="Google Shape;2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621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77" name="Google Shape;77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78" name="Google Shape;78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186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83" name="Google Shape;8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84" name="Google Shape;8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658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23" name="Google Shape;2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24" name="Google Shape;24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999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30" name="Google Shape;30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31" name="Google Shape;31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387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36" name="Google Shape;3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37" name="Google Shape;3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763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43" name="Google Shape;43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44" name="Google Shape;44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628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52" name="Google Shape;52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53" name="Google Shape;53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344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57" name="Google Shape;57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58" name="Google Shape;58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883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3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64" name="Google Shape;64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65" name="Google Shape;65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912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3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71" name="Google Shape;71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72" name="Google Shape;72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253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43477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449943" y="2429169"/>
            <a:ext cx="11263086" cy="2020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lnSpc>
                <a:spcPct val="100000"/>
              </a:lnSpc>
              <a:buClr>
                <a:srgbClr val="124D4E"/>
              </a:buClr>
              <a:buSzPts val="3600"/>
            </a:pPr>
            <a:r>
              <a:rPr lang="uk-UA" sz="4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  <a:t>ОСНОВИ</a:t>
            </a:r>
            <a:br>
              <a:rPr lang="uk-UA" sz="4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</a:br>
            <a:r>
              <a:rPr lang="uk-UA" sz="4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  <a:t>СІЛЬСЬКОГОСПОДАРСЬКОЇ КООПЕРАЦІЇ</a:t>
            </a:r>
            <a:br>
              <a:rPr lang="uk-UA" sz="4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</a:b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  <a:t>Практичний 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  <a:t>посібник для ветеранів і ветеранок</a:t>
            </a:r>
            <a:endParaRPr lang="uk-UA" sz="24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1348116" y="5371228"/>
            <a:ext cx="9144000" cy="804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006666"/>
              </a:buClr>
              <a:buSzPts val="2000"/>
            </a:pPr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Роман </a:t>
            </a:r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Корінець, Микола Малік</a:t>
            </a:r>
            <a:endParaRPr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Червень, 2023</a:t>
            </a:r>
            <a:endParaRPr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9649" y="314856"/>
            <a:ext cx="2487384" cy="9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10128" y="172149"/>
            <a:ext cx="2571750" cy="1285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18951" y="448531"/>
            <a:ext cx="2000250" cy="57068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1465535" y="1457397"/>
            <a:ext cx="91663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Проєкт «Школа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сімейного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 фермерства для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ветеранів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 </a:t>
            </a:r>
            <a:r>
              <a:rPr lang="ru-RU" kern="0" dirty="0">
                <a:solidFill>
                  <a:srgbClr val="70AD47">
                    <a:lumMod val="50000"/>
                  </a:srgbClr>
                </a:solidFill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і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ветеранок»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6752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9389E-1B88-4C06-9E4E-0B5C9066F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9" name="Google Shape;119;g22c62a50417_0_5">
            <a:extLst>
              <a:ext uri="{FF2B5EF4-FFF2-40B4-BE49-F238E27FC236}">
                <a16:creationId xmlns:a16="http://schemas.microsoft.com/office/drawing/2014/main" id="{9454E71E-14AE-4806-A474-A6D1BD70ACF2}"/>
              </a:ext>
            </a:extLst>
          </p:cNvPr>
          <p:cNvSpPr txBox="1"/>
          <p:nvPr/>
        </p:nvSpPr>
        <p:spPr>
          <a:xfrm>
            <a:off x="2075925" y="2257425"/>
            <a:ext cx="9279300" cy="295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Проєкт</a:t>
            </a: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 «Школа сімейного фермерства для ветеранів та </a:t>
            </a:r>
            <a:r>
              <a:rPr kumimoji="0" lang="uk-U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ветеранок</a:t>
            </a: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» здійснюється безпосередньо Всеукраїнською  громадською організацією  «Національна  асоціація сільськогосподарських  дорадчих  служб  України»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 став можливим завдяки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Програмі реінтеграції ветеранів,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яку реалізує IREX за підтримки Державного департаменту США. </a:t>
            </a:r>
            <a:endParaRPr kumimoji="0" lang="uk-UA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	</a:t>
            </a:r>
            <a:endParaRPr kumimoji="0" lang="uk-UA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Вміст є виключною відповідальністю Всеукраїнської громадської організації  «Національна  асоціація сільськогосподарських  дорадчих  служб  України» і не обов’язково відображає погляди Державного департаменту США та IREX</a:t>
            </a:r>
            <a:endParaRPr kumimoji="0" lang="uk-UA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383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9389E-1B88-4C06-9E4E-0B5C9066F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0"/>
            <a:ext cx="1603947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4551" y="951909"/>
            <a:ext cx="4041792" cy="588495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1937" y="951909"/>
            <a:ext cx="5328976" cy="577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72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9389E-1B88-4C06-9E4E-0B5C9066F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0"/>
            <a:ext cx="1603947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9673" y="844062"/>
            <a:ext cx="4240213" cy="598618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26916" y="886909"/>
            <a:ext cx="4086225" cy="590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6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9389E-1B88-4C06-9E4E-0B5C9066F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0"/>
            <a:ext cx="1603947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40592" y="801216"/>
            <a:ext cx="4124779" cy="592640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6934" y="844062"/>
            <a:ext cx="5329106" cy="305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99268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1990</TotalTime>
  <Words>64</Words>
  <Application>Microsoft Office PowerPoint</Application>
  <PresentationFormat>Широкий екран</PresentationFormat>
  <Paragraphs>15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Calibri</vt:lpstr>
      <vt:lpstr>Montserrat</vt:lpstr>
      <vt:lpstr>Montserrat SemiBold</vt:lpstr>
      <vt:lpstr>1_Тема Office</vt:lpstr>
      <vt:lpstr>ОСНОВИ СІЛЬСЬКОГОСПОДАРСЬКОЇ КООПЕРАЦІЇ Практичний посібник для ветеранів і ветеранок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Євчу</dc:creator>
  <cp:lastModifiedBy>Роман</cp:lastModifiedBy>
  <cp:revision>140</cp:revision>
  <dcterms:created xsi:type="dcterms:W3CDTF">2022-12-07T14:52:55Z</dcterms:created>
  <dcterms:modified xsi:type="dcterms:W3CDTF">2023-06-07T09:12:43Z</dcterms:modified>
</cp:coreProperties>
</file>