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277" r:id="rId2"/>
    <p:sldId id="278" r:id="rId3"/>
    <p:sldId id="329" r:id="rId4"/>
    <p:sldId id="330" r:id="rId5"/>
    <p:sldId id="331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46"/>
    <a:srgbClr val="006666"/>
    <a:srgbClr val="6BBF49"/>
    <a:srgbClr val="B7E1E5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0199F-6ABC-4822-853D-C653C8E08B7A}" type="datetimeFigureOut">
              <a:rPr lang="uk-UA" smtClean="0"/>
              <a:t>07.06.2023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A1B4A-A92A-4382-A12A-67FCEA46966E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9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766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6297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2060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1753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822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19" name="Google Shape;1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20" name="Google Shape;2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621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7" name="Google Shape;77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8" name="Google Shape;78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186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83" name="Google Shape;8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84" name="Google Shape;8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58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23" name="Google Shape;2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24" name="Google Shape;2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999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0" name="Google Shape;3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1" name="Google Shape;3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387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763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43" name="Google Shape;4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44" name="Google Shape;4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628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2" name="Google Shape;5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3" name="Google Shape;5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344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7" name="Google Shape;5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8" name="Google Shape;58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883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3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64" name="Google Shape;64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65" name="Google Shape;65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912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1" name="Google Shape;71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2" name="Google Shape;72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253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434776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449943" y="2429169"/>
            <a:ext cx="11263086" cy="2020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100000"/>
              </a:lnSpc>
              <a:buClr>
                <a:srgbClr val="124D4E"/>
              </a:buClr>
              <a:buSzPts val="3600"/>
            </a:pPr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>ОСНОВИ</a:t>
            </a:r>
            <a:b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</a:br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>СІЛЬСЬКОГОСПОДАРСЬКОЇ КООПЕРАЦІЇ</a:t>
            </a:r>
            <a:b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</a:b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>Практичний 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>посібник для ветеранів і ветеранок</a:t>
            </a:r>
            <a:endParaRPr lang="uk-UA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subTitle" idx="1"/>
          </p:nvPr>
        </p:nvSpPr>
        <p:spPr>
          <a:xfrm>
            <a:off x="1348116" y="5371228"/>
            <a:ext cx="9144000" cy="804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  <a:buClr>
                <a:srgbClr val="006666"/>
              </a:buClr>
              <a:buSzPts val="2000"/>
            </a:pP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Роман </a:t>
            </a: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Корінець, Микола Малік</a:t>
            </a:r>
            <a:endParaRPr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</a:pP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Червень, 2023</a:t>
            </a:r>
            <a:endParaRPr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649" y="314856"/>
            <a:ext cx="2487384" cy="999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10128" y="172149"/>
            <a:ext cx="2571750" cy="1285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18951" y="448531"/>
            <a:ext cx="2000250" cy="57068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1465535" y="1457397"/>
            <a:ext cx="91663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Проєкт «Школа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сімейного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фермерства для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ветеранів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</a:t>
            </a:r>
            <a:r>
              <a:rPr lang="ru-RU" kern="0" dirty="0">
                <a:solidFill>
                  <a:srgbClr val="70AD47">
                    <a:lumMod val="50000"/>
                  </a:srgb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і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ветеранок»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752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Google Shape;119;g22c62a50417_0_5">
            <a:extLst>
              <a:ext uri="{FF2B5EF4-FFF2-40B4-BE49-F238E27FC236}">
                <a16:creationId xmlns:a16="http://schemas.microsoft.com/office/drawing/2014/main" id="{9454E71E-14AE-4806-A474-A6D1BD70ACF2}"/>
              </a:ext>
            </a:extLst>
          </p:cNvPr>
          <p:cNvSpPr txBox="1"/>
          <p:nvPr/>
        </p:nvSpPr>
        <p:spPr>
          <a:xfrm>
            <a:off x="2075925" y="2257425"/>
            <a:ext cx="9279300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Проєкт</a:t>
            </a: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«Школа сімейного фермерства для ветеранів та </a:t>
            </a:r>
            <a:r>
              <a:rPr kumimoji="0" lang="uk-UA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ветеранок</a:t>
            </a: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» здійснюється безпосередньо Всеукраїнською  громадською організацією  «Національна  асоціація сільськогосподарських  дорадчих  служб  України»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став можливим завдяки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Програмі реінтеграції ветеранів,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яку реалізує IREX за підтримки Державного департаменту США. </a:t>
            </a:r>
            <a:endParaRPr kumimoji="0" lang="uk-UA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	</a:t>
            </a:r>
            <a:endParaRPr kumimoji="0" lang="uk-UA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Вміст є виключною відповідальністю Всеукраїнської громадської організації  «Національна  асоціація сільськогосподарських  дорадчих  служб  України» і не обов’язково відображає погляди Державного департаменту США та IREX</a:t>
            </a:r>
            <a:endParaRPr kumimoji="0" lang="uk-UA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383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0"/>
            <a:ext cx="1603947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4551" y="951909"/>
            <a:ext cx="4041792" cy="588495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41937" y="951909"/>
            <a:ext cx="5328976" cy="577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72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0"/>
            <a:ext cx="1603947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9673" y="844062"/>
            <a:ext cx="4240213" cy="598618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26916" y="886909"/>
            <a:ext cx="4086225" cy="590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567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0"/>
            <a:ext cx="1603947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40592" y="801216"/>
            <a:ext cx="4124779" cy="592640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6934" y="844062"/>
            <a:ext cx="5329106" cy="305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99268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1990</TotalTime>
  <Words>64</Words>
  <Application>Microsoft Office PowerPoint</Application>
  <PresentationFormat>Широкий екран</PresentationFormat>
  <Paragraphs>15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Montserrat SemiBold</vt:lpstr>
      <vt:lpstr>1_Тема Office</vt:lpstr>
      <vt:lpstr>ОСНОВИ СІЛЬСЬКОГОСПОДАРСЬКОЇ КООПЕРАЦІЇ Практичний посібник для ветеранів і ветеранок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Євчу</dc:creator>
  <cp:lastModifiedBy>Роман</cp:lastModifiedBy>
  <cp:revision>140</cp:revision>
  <dcterms:created xsi:type="dcterms:W3CDTF">2022-12-07T14:52:55Z</dcterms:created>
  <dcterms:modified xsi:type="dcterms:W3CDTF">2023-06-07T09:12:43Z</dcterms:modified>
</cp:coreProperties>
</file>