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610" r:id="rId2"/>
    <p:sldId id="409" r:id="rId3"/>
    <p:sldId id="264" r:id="rId4"/>
    <p:sldId id="4145" r:id="rId5"/>
    <p:sldId id="289" r:id="rId6"/>
    <p:sldId id="4100" r:id="rId7"/>
    <p:sldId id="4126" r:id="rId8"/>
    <p:sldId id="4127" r:id="rId9"/>
    <p:sldId id="4128" r:id="rId10"/>
    <p:sldId id="4129" r:id="rId11"/>
    <p:sldId id="4144" r:id="rId12"/>
    <p:sldId id="4130" r:id="rId13"/>
    <p:sldId id="4131" r:id="rId14"/>
    <p:sldId id="326" r:id="rId15"/>
    <p:sldId id="325" r:id="rId16"/>
    <p:sldId id="4146" r:id="rId17"/>
    <p:sldId id="4147" r:id="rId18"/>
    <p:sldId id="4150" r:id="rId19"/>
    <p:sldId id="4149" r:id="rId20"/>
    <p:sldId id="4148" r:id="rId2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682B"/>
    <a:srgbClr val="D42F3D"/>
    <a:srgbClr val="C55A11"/>
    <a:srgbClr val="42461D"/>
    <a:srgbClr val="BD3D7D"/>
    <a:srgbClr val="A0D507"/>
    <a:srgbClr val="FFB201"/>
    <a:srgbClr val="00ADCE"/>
    <a:srgbClr val="1059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59793-E61F-4C32-B581-B7BAD5FE8296}" type="datetimeFigureOut">
              <a:rPr lang="uk-UA" smtClean="0"/>
              <a:t>20.02.2023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3D288A-6AE5-4CB3-95C5-EBD66F3093E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521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602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049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0316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676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Google Shape;8257;p15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4547" name="Google Shape;8258;p15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365545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9" name="Google Shape;99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8614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158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951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77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008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719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rPr>
              <a:t>been the industry's standard dummy text ever since the 1500s,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558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566039-F132-44CF-AE19-8B7F928542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B3752DB-683B-427C-9696-FF897E9E30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C0B134-7BB1-4AF9-A20E-1E4BDE684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51D3-79FB-4E33-A6FA-0994A5F608EA}" type="datetimeFigureOut">
              <a:rPr lang="uk-UA" smtClean="0"/>
              <a:t>20.02.2023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9BEAC4-CA66-45E3-A70F-2B3623143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3683CB-9801-4BA0-99D5-134B974A1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6763F-D1F0-4A84-B47B-3A58D1039C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0629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4A268C-F2DB-4612-B6C7-C4C012787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F27745F-14D3-4C09-9E57-ACE5982067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A9879B-4C4A-4A31-9397-3CD71AA10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51D3-79FB-4E33-A6FA-0994A5F608EA}" type="datetimeFigureOut">
              <a:rPr lang="uk-UA" smtClean="0"/>
              <a:t>20.02.2023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792769-BE86-4338-A514-99FC5F6CF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9CD8BD-327D-4A13-A84C-1B8570329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6763F-D1F0-4A84-B47B-3A58D1039C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2466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C676BF9-FE88-4289-9B88-FA614A0DB9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4F91CAC-279C-4F2B-833E-136ACBB20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571ED8-A8F4-435E-BDA3-4F47D3FE2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51D3-79FB-4E33-A6FA-0994A5F608EA}" type="datetimeFigureOut">
              <a:rPr lang="uk-UA" smtClean="0"/>
              <a:t>20.02.2023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6FC88E-FF4C-46A1-BA49-DBFFD3F5F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062351-38DA-4746-ACE4-CE663A046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6763F-D1F0-4A84-B47B-3A58D1039C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7816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userDrawn="1">
  <p:cSld name="1_Титульны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668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Main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id="{5235E8ED-01DC-2A44-ABB1-58BF8AD4AB1F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0" y="0"/>
            <a:ext cx="12192001" cy="6858000"/>
          </a:xfrm>
          <a:custGeom>
            <a:avLst/>
            <a:gdLst>
              <a:gd name="connsiteX0" fmla="*/ 0 w 12192001"/>
              <a:gd name="connsiteY0" fmla="*/ 0 h 6858000"/>
              <a:gd name="connsiteX1" fmla="*/ 12192001 w 12192001"/>
              <a:gd name="connsiteY1" fmla="*/ 0 h 6858000"/>
              <a:gd name="connsiteX2" fmla="*/ 12192001 w 12192001"/>
              <a:gd name="connsiteY2" fmla="*/ 6858000 h 6858000"/>
              <a:gd name="connsiteX3" fmla="*/ 0 w 1219200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1" h="6858000">
                <a:moveTo>
                  <a:pt x="0" y="0"/>
                </a:moveTo>
                <a:lnTo>
                  <a:pt x="12192001" y="0"/>
                </a:lnTo>
                <a:lnTo>
                  <a:pt x="12192001" y="6858000"/>
                </a:lnTo>
                <a:lnTo>
                  <a:pt x="0" y="6858000"/>
                </a:lnTo>
                <a:close/>
              </a:path>
            </a:pathLst>
          </a:cu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9BBE0B44-7CE7-FF4E-910E-8108239425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856" y="729013"/>
            <a:ext cx="10623042" cy="827996"/>
          </a:xfrm>
          <a:prstGeom prst="rect">
            <a:avLst/>
          </a:prstGeom>
        </p:spPr>
        <p:txBody>
          <a:bodyPr>
            <a:noAutofit/>
          </a:bodyPr>
          <a:lstStyle>
            <a:lvl1pPr marL="9524" marR="0" indent="0" algn="ctr" defTabSz="9143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19093" algn="l"/>
              </a:tabLst>
              <a:defRPr lang="ru-RU" sz="3600" b="1" kern="1200" cap="all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NAME YOUR TOP SLIDE</a:t>
            </a:r>
            <a:endParaRPr lang="ru-RU" dirty="0"/>
          </a:p>
        </p:txBody>
      </p:sp>
      <p:sp>
        <p:nvSpPr>
          <p:cNvPr id="26" name="Текст 3">
            <a:extLst>
              <a:ext uri="{FF2B5EF4-FFF2-40B4-BE49-F238E27FC236}">
                <a16:creationId xmlns:a16="http://schemas.microsoft.com/office/drawing/2014/main" id="{5A46628C-5AEB-C34E-83BE-D77A4BC9B4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0856" y="2025006"/>
            <a:ext cx="10623042" cy="2791513"/>
          </a:xfrm>
          <a:prstGeom prst="rect">
            <a:avLst/>
          </a:prstGeom>
        </p:spPr>
        <p:txBody>
          <a:bodyPr/>
          <a:lstStyle>
            <a:lvl1pPr algn="ctr">
              <a:lnSpc>
                <a:spcPct val="120000"/>
              </a:lnSpc>
              <a:spcBef>
                <a:spcPts val="636"/>
              </a:spcBef>
              <a:defRPr lang="en-US" sz="1400" b="0" i="0" baseline="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4" name="Номер слайда 1">
            <a:extLst>
              <a:ext uri="{FF2B5EF4-FFF2-40B4-BE49-F238E27FC236}">
                <a16:creationId xmlns:a16="http://schemas.microsoft.com/office/drawing/2014/main" id="{4FAECE92-1B5A-F548-A06B-CE311F3A3730}"/>
              </a:ext>
            </a:extLst>
          </p:cNvPr>
          <p:cNvSpPr txBox="1">
            <a:spLocks/>
          </p:cNvSpPr>
          <p:nvPr userDrawn="1"/>
        </p:nvSpPr>
        <p:spPr>
          <a:xfrm>
            <a:off x="10955907" y="6325902"/>
            <a:ext cx="1246071" cy="409215"/>
          </a:xfrm>
          <a:prstGeom prst="rect">
            <a:avLst/>
          </a:prstGeom>
        </p:spPr>
        <p:txBody>
          <a:bodyPr rIns="215969" anchor="ctr"/>
          <a:lstStyle>
            <a:defPPr>
              <a:defRPr lang="ru-RU"/>
            </a:defPPr>
            <a:lvl1pPr marL="0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261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38522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57783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77044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096305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15566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34827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54088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8957">
              <a:lnSpc>
                <a:spcPct val="150000"/>
              </a:lnSpc>
              <a:spcBef>
                <a:spcPts val="432"/>
              </a:spcBef>
            </a:pPr>
            <a:fld id="{E8BBD06A-759F-43F0-9FDD-30D8801384DF}" type="slidenum">
              <a:rPr lang="ru-RU" sz="1600" smtClean="0">
                <a:solidFill>
                  <a:schemeClr val="tx2">
                    <a:lumMod val="50000"/>
                    <a:lumOff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pPr algn="r" defTabSz="1218957">
                <a:lnSpc>
                  <a:spcPct val="150000"/>
                </a:lnSpc>
                <a:spcBef>
                  <a:spcPts val="432"/>
                </a:spcBef>
              </a:pPr>
              <a:t>‹#›</a:t>
            </a:fld>
            <a:endParaRPr lang="ru-RU" sz="1600" dirty="0">
              <a:solidFill>
                <a:schemeClr val="tx2">
                  <a:lumMod val="50000"/>
                  <a:lumOff val="50000"/>
                </a:schemeClr>
              </a:solidFill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720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Текст 3">
            <a:extLst>
              <a:ext uri="{FF2B5EF4-FFF2-40B4-BE49-F238E27FC236}">
                <a16:creationId xmlns:a16="http://schemas.microsoft.com/office/drawing/2014/main" id="{5A46628C-5AEB-C34E-83BE-D77A4BC9B4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48867" y="2859396"/>
            <a:ext cx="5129673" cy="2791513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spcBef>
                <a:spcPts val="636"/>
              </a:spcBef>
              <a:defRPr lang="en-US" sz="1400" b="0" i="0" baseline="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8EE4DF0-21AB-8046-B425-3E93DABA43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0664" y="695498"/>
            <a:ext cx="5137876" cy="1647651"/>
          </a:xfrm>
          <a:prstGeom prst="rect">
            <a:avLst/>
          </a:prstGeom>
          <a:effectLst>
            <a:outerShdw blurRad="368300" dist="177800" dir="5400000" algn="t" rotWithShape="0">
              <a:prstClr val="black">
                <a:alpha val="30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algn="r">
              <a:defRPr lang="ru-RU" sz="54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/>
            <a:r>
              <a:rPr lang="en-US" dirty="0"/>
              <a:t>NAME OF YOUR SLIDE</a:t>
            </a:r>
            <a:endParaRPr lang="ru-RU" dirty="0"/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D9563AF0-FC9B-6746-9D12-C336E7AAEEAA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66041" y="1310925"/>
            <a:ext cx="6143318" cy="4718622"/>
          </a:xfrm>
          <a:custGeom>
            <a:avLst/>
            <a:gdLst>
              <a:gd name="connsiteX0" fmla="*/ 1669673 w 6143318"/>
              <a:gd name="connsiteY0" fmla="*/ 4595028 h 4718622"/>
              <a:gd name="connsiteX1" fmla="*/ 1629957 w 6143318"/>
              <a:gd name="connsiteY1" fmla="*/ 4601394 h 4718622"/>
              <a:gd name="connsiteX2" fmla="*/ 1631546 w 6143318"/>
              <a:gd name="connsiteY2" fmla="*/ 4610944 h 4718622"/>
              <a:gd name="connsiteX3" fmla="*/ 1671262 w 6143318"/>
              <a:gd name="connsiteY3" fmla="*/ 4606169 h 4718622"/>
              <a:gd name="connsiteX4" fmla="*/ 1669673 w 6143318"/>
              <a:gd name="connsiteY4" fmla="*/ 4595028 h 4718622"/>
              <a:gd name="connsiteX5" fmla="*/ 1890496 w 6143318"/>
              <a:gd name="connsiteY5" fmla="*/ 4593436 h 4718622"/>
              <a:gd name="connsiteX6" fmla="*/ 1849191 w 6143318"/>
              <a:gd name="connsiteY6" fmla="*/ 4607760 h 4718622"/>
              <a:gd name="connsiteX7" fmla="*/ 1853957 w 6143318"/>
              <a:gd name="connsiteY7" fmla="*/ 4618902 h 4718622"/>
              <a:gd name="connsiteX8" fmla="*/ 1892084 w 6143318"/>
              <a:gd name="connsiteY8" fmla="*/ 4598211 h 4718622"/>
              <a:gd name="connsiteX9" fmla="*/ 1890496 w 6143318"/>
              <a:gd name="connsiteY9" fmla="*/ 4593436 h 4718622"/>
              <a:gd name="connsiteX10" fmla="*/ 1944510 w 6143318"/>
              <a:gd name="connsiteY10" fmla="*/ 4502713 h 4718622"/>
              <a:gd name="connsiteX11" fmla="*/ 1869843 w 6143318"/>
              <a:gd name="connsiteY11" fmla="*/ 4528179 h 4718622"/>
              <a:gd name="connsiteX12" fmla="*/ 1944510 w 6143318"/>
              <a:gd name="connsiteY12" fmla="*/ 4502713 h 4718622"/>
              <a:gd name="connsiteX13" fmla="*/ 2214581 w 6143318"/>
              <a:gd name="connsiteY13" fmla="*/ 4378567 h 4718622"/>
              <a:gd name="connsiteX14" fmla="*/ 2152624 w 6143318"/>
              <a:gd name="connsiteY14" fmla="*/ 4402441 h 4718622"/>
              <a:gd name="connsiteX15" fmla="*/ 2155800 w 6143318"/>
              <a:gd name="connsiteY15" fmla="*/ 4411991 h 4718622"/>
              <a:gd name="connsiteX16" fmla="*/ 2217758 w 6143318"/>
              <a:gd name="connsiteY16" fmla="*/ 4388116 h 4718622"/>
              <a:gd name="connsiteX17" fmla="*/ 2214581 w 6143318"/>
              <a:gd name="connsiteY17" fmla="*/ 4378567 h 4718622"/>
              <a:gd name="connsiteX18" fmla="*/ 2255240 w 6143318"/>
              <a:gd name="connsiteY18" fmla="*/ 4353697 h 4718622"/>
              <a:gd name="connsiteX19" fmla="*/ 2228879 w 6143318"/>
              <a:gd name="connsiteY19" fmla="*/ 4376975 h 4718622"/>
              <a:gd name="connsiteX20" fmla="*/ 2274950 w 6143318"/>
              <a:gd name="connsiteY20" fmla="*/ 4357875 h 4718622"/>
              <a:gd name="connsiteX21" fmla="*/ 2255240 w 6143318"/>
              <a:gd name="connsiteY21" fmla="*/ 4353697 h 4718622"/>
              <a:gd name="connsiteX22" fmla="*/ 2315261 w 6143318"/>
              <a:gd name="connsiteY22" fmla="*/ 4346336 h 4718622"/>
              <a:gd name="connsiteX23" fmla="*/ 2289247 w 6143318"/>
              <a:gd name="connsiteY23" fmla="*/ 4372200 h 4718622"/>
              <a:gd name="connsiteX24" fmla="*/ 2359148 w 6143318"/>
              <a:gd name="connsiteY24" fmla="*/ 4356284 h 4718622"/>
              <a:gd name="connsiteX25" fmla="*/ 2315261 w 6143318"/>
              <a:gd name="connsiteY25" fmla="*/ 4346336 h 4718622"/>
              <a:gd name="connsiteX26" fmla="*/ 3415602 w 6143318"/>
              <a:gd name="connsiteY26" fmla="*/ 4163696 h 4718622"/>
              <a:gd name="connsiteX27" fmla="*/ 3334581 w 6143318"/>
              <a:gd name="connsiteY27" fmla="*/ 4193937 h 4718622"/>
              <a:gd name="connsiteX28" fmla="*/ 3313929 w 6143318"/>
              <a:gd name="connsiteY28" fmla="*/ 4200304 h 4718622"/>
              <a:gd name="connsiteX29" fmla="*/ 3244028 w 6143318"/>
              <a:gd name="connsiteY29" fmla="*/ 4211445 h 4718622"/>
              <a:gd name="connsiteX30" fmla="*/ 3124879 w 6143318"/>
              <a:gd name="connsiteY30" fmla="*/ 4251236 h 4718622"/>
              <a:gd name="connsiteX31" fmla="*/ 3104226 w 6143318"/>
              <a:gd name="connsiteY31" fmla="*/ 4283069 h 4718622"/>
              <a:gd name="connsiteX32" fmla="*/ 3126468 w 6143318"/>
              <a:gd name="connsiteY32" fmla="*/ 4273519 h 4718622"/>
              <a:gd name="connsiteX33" fmla="*/ 3274212 w 6143318"/>
              <a:gd name="connsiteY33" fmla="*/ 4228953 h 4718622"/>
              <a:gd name="connsiteX34" fmla="*/ 3336170 w 6143318"/>
              <a:gd name="connsiteY34" fmla="*/ 4206670 h 4718622"/>
              <a:gd name="connsiteX35" fmla="*/ 3417191 w 6143318"/>
              <a:gd name="connsiteY35" fmla="*/ 4171655 h 4718622"/>
              <a:gd name="connsiteX36" fmla="*/ 3415602 w 6143318"/>
              <a:gd name="connsiteY36" fmla="*/ 4163696 h 4718622"/>
              <a:gd name="connsiteX37" fmla="*/ 3520454 w 6143318"/>
              <a:gd name="connsiteY37" fmla="*/ 4146189 h 4718622"/>
              <a:gd name="connsiteX38" fmla="*/ 3474382 w 6143318"/>
              <a:gd name="connsiteY38" fmla="*/ 4149372 h 4718622"/>
              <a:gd name="connsiteX39" fmla="*/ 3436255 w 6143318"/>
              <a:gd name="connsiteY39" fmla="*/ 4160513 h 4718622"/>
              <a:gd name="connsiteX40" fmla="*/ 3520454 w 6143318"/>
              <a:gd name="connsiteY40" fmla="*/ 4146189 h 4718622"/>
              <a:gd name="connsiteX41" fmla="*/ 4445049 w 6143318"/>
              <a:gd name="connsiteY41" fmla="*/ 3956785 h 4718622"/>
              <a:gd name="connsiteX42" fmla="*/ 4384680 w 6143318"/>
              <a:gd name="connsiteY42" fmla="*/ 3972701 h 4718622"/>
              <a:gd name="connsiteX43" fmla="*/ 4386269 w 6143318"/>
              <a:gd name="connsiteY43" fmla="*/ 3983843 h 4718622"/>
              <a:gd name="connsiteX44" fmla="*/ 4446637 w 6143318"/>
              <a:gd name="connsiteY44" fmla="*/ 3966335 h 4718622"/>
              <a:gd name="connsiteX45" fmla="*/ 4445049 w 6143318"/>
              <a:gd name="connsiteY45" fmla="*/ 3956785 h 4718622"/>
              <a:gd name="connsiteX46" fmla="*/ 4770723 w 6143318"/>
              <a:gd name="connsiteY46" fmla="*/ 3888345 h 4718622"/>
              <a:gd name="connsiteX47" fmla="*/ 4646808 w 6143318"/>
              <a:gd name="connsiteY47" fmla="*/ 3915403 h 4718622"/>
              <a:gd name="connsiteX48" fmla="*/ 4649985 w 6143318"/>
              <a:gd name="connsiteY48" fmla="*/ 3924953 h 4718622"/>
              <a:gd name="connsiteX49" fmla="*/ 4761191 w 6143318"/>
              <a:gd name="connsiteY49" fmla="*/ 3901078 h 4718622"/>
              <a:gd name="connsiteX50" fmla="*/ 4770723 w 6143318"/>
              <a:gd name="connsiteY50" fmla="*/ 3888345 h 4718622"/>
              <a:gd name="connsiteX51" fmla="*/ 4818382 w 6143318"/>
              <a:gd name="connsiteY51" fmla="*/ 3850146 h 4718622"/>
              <a:gd name="connsiteX52" fmla="*/ 4816793 w 6143318"/>
              <a:gd name="connsiteY52" fmla="*/ 3858104 h 4718622"/>
              <a:gd name="connsiteX53" fmla="*/ 4834269 w 6143318"/>
              <a:gd name="connsiteY53" fmla="*/ 3874021 h 4718622"/>
              <a:gd name="connsiteX54" fmla="*/ 4850155 w 6143318"/>
              <a:gd name="connsiteY54" fmla="*/ 3862879 h 4718622"/>
              <a:gd name="connsiteX55" fmla="*/ 4850155 w 6143318"/>
              <a:gd name="connsiteY55" fmla="*/ 3854921 h 4718622"/>
              <a:gd name="connsiteX56" fmla="*/ 4818382 w 6143318"/>
              <a:gd name="connsiteY56" fmla="*/ 3850146 h 4718622"/>
              <a:gd name="connsiteX57" fmla="*/ 4899403 w 6143318"/>
              <a:gd name="connsiteY57" fmla="*/ 3827863 h 4718622"/>
              <a:gd name="connsiteX58" fmla="*/ 4854922 w 6143318"/>
              <a:gd name="connsiteY58" fmla="*/ 3843780 h 4718622"/>
              <a:gd name="connsiteX59" fmla="*/ 4856510 w 6143318"/>
              <a:gd name="connsiteY59" fmla="*/ 3853329 h 4718622"/>
              <a:gd name="connsiteX60" fmla="*/ 4902581 w 6143318"/>
              <a:gd name="connsiteY60" fmla="*/ 3835821 h 4718622"/>
              <a:gd name="connsiteX61" fmla="*/ 4899403 w 6143318"/>
              <a:gd name="connsiteY61" fmla="*/ 3827863 h 4718622"/>
              <a:gd name="connsiteX62" fmla="*/ 943784 w 6143318"/>
              <a:gd name="connsiteY62" fmla="*/ 3162414 h 4718622"/>
              <a:gd name="connsiteX63" fmla="*/ 932539 w 6143318"/>
              <a:gd name="connsiteY63" fmla="*/ 3164155 h 4718622"/>
              <a:gd name="connsiteX64" fmla="*/ 851518 w 6143318"/>
              <a:gd name="connsiteY64" fmla="*/ 3237370 h 4718622"/>
              <a:gd name="connsiteX65" fmla="*/ 923007 w 6143318"/>
              <a:gd name="connsiteY65" fmla="*/ 3213495 h 4718622"/>
              <a:gd name="connsiteX66" fmla="*/ 980198 w 6143318"/>
              <a:gd name="connsiteY66" fmla="*/ 3167338 h 4718622"/>
              <a:gd name="connsiteX67" fmla="*/ 943784 w 6143318"/>
              <a:gd name="connsiteY67" fmla="*/ 3162414 h 4718622"/>
              <a:gd name="connsiteX68" fmla="*/ 5647659 w 6143318"/>
              <a:gd name="connsiteY68" fmla="*/ 3060699 h 4718622"/>
              <a:gd name="connsiteX69" fmla="*/ 5617474 w 6143318"/>
              <a:gd name="connsiteY69" fmla="*/ 3065474 h 4718622"/>
              <a:gd name="connsiteX70" fmla="*/ 5566637 w 6143318"/>
              <a:gd name="connsiteY70" fmla="*/ 3086165 h 4718622"/>
              <a:gd name="connsiteX71" fmla="*/ 5501503 w 6143318"/>
              <a:gd name="connsiteY71" fmla="*/ 3114814 h 4718622"/>
              <a:gd name="connsiteX72" fmla="*/ 5506269 w 6143318"/>
              <a:gd name="connsiteY72" fmla="*/ 3122773 h 4718622"/>
              <a:gd name="connsiteX73" fmla="*/ 5647659 w 6143318"/>
              <a:gd name="connsiteY73" fmla="*/ 3070248 h 4718622"/>
              <a:gd name="connsiteX74" fmla="*/ 5647659 w 6143318"/>
              <a:gd name="connsiteY74" fmla="*/ 3060699 h 4718622"/>
              <a:gd name="connsiteX75" fmla="*/ 5190127 w 6143318"/>
              <a:gd name="connsiteY75" fmla="*/ 2183713 h 4718622"/>
              <a:gd name="connsiteX76" fmla="*/ 5142468 w 6143318"/>
              <a:gd name="connsiteY76" fmla="*/ 2188488 h 4718622"/>
              <a:gd name="connsiteX77" fmla="*/ 5142468 w 6143318"/>
              <a:gd name="connsiteY77" fmla="*/ 2196445 h 4718622"/>
              <a:gd name="connsiteX78" fmla="*/ 5190127 w 6143318"/>
              <a:gd name="connsiteY78" fmla="*/ 2196445 h 4718622"/>
              <a:gd name="connsiteX79" fmla="*/ 5190127 w 6143318"/>
              <a:gd name="connsiteY79" fmla="*/ 2183713 h 4718622"/>
              <a:gd name="connsiteX80" fmla="*/ 4559432 w 6143318"/>
              <a:gd name="connsiteY80" fmla="*/ 1785806 h 4718622"/>
              <a:gd name="connsiteX81" fmla="*/ 4556255 w 6143318"/>
              <a:gd name="connsiteY81" fmla="*/ 1787398 h 4718622"/>
              <a:gd name="connsiteX82" fmla="*/ 4554666 w 6143318"/>
              <a:gd name="connsiteY82" fmla="*/ 1801722 h 4718622"/>
              <a:gd name="connsiteX83" fmla="*/ 4559432 w 6143318"/>
              <a:gd name="connsiteY83" fmla="*/ 1785806 h 4718622"/>
              <a:gd name="connsiteX84" fmla="*/ 4792964 w 6143318"/>
              <a:gd name="connsiteY84" fmla="*/ 1596402 h 4718622"/>
              <a:gd name="connsiteX85" fmla="*/ 4791375 w 6143318"/>
              <a:gd name="connsiteY85" fmla="*/ 1602768 h 4718622"/>
              <a:gd name="connsiteX86" fmla="*/ 4796141 w 6143318"/>
              <a:gd name="connsiteY86" fmla="*/ 1596402 h 4718622"/>
              <a:gd name="connsiteX87" fmla="*/ 4792964 w 6143318"/>
              <a:gd name="connsiteY87" fmla="*/ 1596402 h 4718622"/>
              <a:gd name="connsiteX88" fmla="*/ 2022354 w 6143318"/>
              <a:gd name="connsiteY88" fmla="*/ 1286035 h 4718622"/>
              <a:gd name="connsiteX89" fmla="*/ 1981049 w 6143318"/>
              <a:gd name="connsiteY89" fmla="*/ 1289218 h 4718622"/>
              <a:gd name="connsiteX90" fmla="*/ 1941333 w 6143318"/>
              <a:gd name="connsiteY90" fmla="*/ 1289218 h 4718622"/>
              <a:gd name="connsiteX91" fmla="*/ 1941333 w 6143318"/>
              <a:gd name="connsiteY91" fmla="*/ 1293993 h 4718622"/>
              <a:gd name="connsiteX92" fmla="*/ 2022354 w 6143318"/>
              <a:gd name="connsiteY92" fmla="*/ 1286035 h 4718622"/>
              <a:gd name="connsiteX93" fmla="*/ 2133560 w 6143318"/>
              <a:gd name="connsiteY93" fmla="*/ 1157909 h 4718622"/>
              <a:gd name="connsiteX94" fmla="*/ 2108141 w 6143318"/>
              <a:gd name="connsiteY94" fmla="*/ 1160296 h 4718622"/>
              <a:gd name="connsiteX95" fmla="*/ 2066836 w 6143318"/>
              <a:gd name="connsiteY95" fmla="*/ 1161888 h 4718622"/>
              <a:gd name="connsiteX96" fmla="*/ 2038240 w 6143318"/>
              <a:gd name="connsiteY96" fmla="*/ 1161888 h 4718622"/>
              <a:gd name="connsiteX97" fmla="*/ 2038240 w 6143318"/>
              <a:gd name="connsiteY97" fmla="*/ 1165071 h 4718622"/>
              <a:gd name="connsiteX98" fmla="*/ 2106552 w 6143318"/>
              <a:gd name="connsiteY98" fmla="*/ 1187354 h 4718622"/>
              <a:gd name="connsiteX99" fmla="*/ 2106552 w 6143318"/>
              <a:gd name="connsiteY99" fmla="*/ 1198495 h 4718622"/>
              <a:gd name="connsiteX100" fmla="*/ 2060482 w 6143318"/>
              <a:gd name="connsiteY100" fmla="*/ 1217595 h 4718622"/>
              <a:gd name="connsiteX101" fmla="*/ 2133560 w 6143318"/>
              <a:gd name="connsiteY101" fmla="*/ 1217595 h 4718622"/>
              <a:gd name="connsiteX102" fmla="*/ 2201872 w 6143318"/>
              <a:gd name="connsiteY102" fmla="*/ 1219186 h 4718622"/>
              <a:gd name="connsiteX103" fmla="*/ 2208226 w 6143318"/>
              <a:gd name="connsiteY103" fmla="*/ 1219186 h 4718622"/>
              <a:gd name="connsiteX104" fmla="*/ 2255886 w 6143318"/>
              <a:gd name="connsiteY104" fmla="*/ 1196904 h 4718622"/>
              <a:gd name="connsiteX105" fmla="*/ 2274950 w 6143318"/>
              <a:gd name="connsiteY105" fmla="*/ 1190537 h 4718622"/>
              <a:gd name="connsiteX106" fmla="*/ 2262240 w 6143318"/>
              <a:gd name="connsiteY106" fmla="*/ 1169846 h 4718622"/>
              <a:gd name="connsiteX107" fmla="*/ 2263829 w 6143318"/>
              <a:gd name="connsiteY107" fmla="*/ 1163479 h 4718622"/>
              <a:gd name="connsiteX108" fmla="*/ 2192340 w 6143318"/>
              <a:gd name="connsiteY108" fmla="*/ 1169846 h 4718622"/>
              <a:gd name="connsiteX109" fmla="*/ 2158978 w 6143318"/>
              <a:gd name="connsiteY109" fmla="*/ 1165071 h 4718622"/>
              <a:gd name="connsiteX110" fmla="*/ 2133560 w 6143318"/>
              <a:gd name="connsiteY110" fmla="*/ 1157909 h 4718622"/>
              <a:gd name="connsiteX111" fmla="*/ 292312 w 6143318"/>
              <a:gd name="connsiteY111" fmla="*/ 1149154 h 4718622"/>
              <a:gd name="connsiteX112" fmla="*/ 243064 w 6143318"/>
              <a:gd name="connsiteY112" fmla="*/ 1152338 h 4718622"/>
              <a:gd name="connsiteX113" fmla="*/ 244652 w 6143318"/>
              <a:gd name="connsiteY113" fmla="*/ 1157113 h 4718622"/>
              <a:gd name="connsiteX114" fmla="*/ 292312 w 6143318"/>
              <a:gd name="connsiteY114" fmla="*/ 1157113 h 4718622"/>
              <a:gd name="connsiteX115" fmla="*/ 292312 w 6143318"/>
              <a:gd name="connsiteY115" fmla="*/ 1149154 h 4718622"/>
              <a:gd name="connsiteX116" fmla="*/ 393985 w 6143318"/>
              <a:gd name="connsiteY116" fmla="*/ 1114139 h 4718622"/>
              <a:gd name="connsiteX117" fmla="*/ 370156 w 6143318"/>
              <a:gd name="connsiteY117" fmla="*/ 1142788 h 4718622"/>
              <a:gd name="connsiteX118" fmla="*/ 305021 w 6143318"/>
              <a:gd name="connsiteY118" fmla="*/ 1142788 h 4718622"/>
              <a:gd name="connsiteX119" fmla="*/ 305021 w 6143318"/>
              <a:gd name="connsiteY119" fmla="*/ 1152338 h 4718622"/>
              <a:gd name="connsiteX120" fmla="*/ 376510 w 6143318"/>
              <a:gd name="connsiteY120" fmla="*/ 1152338 h 4718622"/>
              <a:gd name="connsiteX121" fmla="*/ 448000 w 6143318"/>
              <a:gd name="connsiteY121" fmla="*/ 1142788 h 4718622"/>
              <a:gd name="connsiteX122" fmla="*/ 448000 w 6143318"/>
              <a:gd name="connsiteY122" fmla="*/ 1131647 h 4718622"/>
              <a:gd name="connsiteX123" fmla="*/ 393985 w 6143318"/>
              <a:gd name="connsiteY123" fmla="*/ 1114139 h 4718622"/>
              <a:gd name="connsiteX124" fmla="*/ 4551489 w 6143318"/>
              <a:gd name="connsiteY124" fmla="*/ 421781 h 4718622"/>
              <a:gd name="connsiteX125" fmla="*/ 4518127 w 6143318"/>
              <a:gd name="connsiteY125" fmla="*/ 458389 h 4718622"/>
              <a:gd name="connsiteX126" fmla="*/ 4521304 w 6143318"/>
              <a:gd name="connsiteY126" fmla="*/ 467939 h 4718622"/>
              <a:gd name="connsiteX127" fmla="*/ 4554666 w 6143318"/>
              <a:gd name="connsiteY127" fmla="*/ 456797 h 4718622"/>
              <a:gd name="connsiteX128" fmla="*/ 4559432 w 6143318"/>
              <a:gd name="connsiteY128" fmla="*/ 423373 h 4718622"/>
              <a:gd name="connsiteX129" fmla="*/ 4551489 w 6143318"/>
              <a:gd name="connsiteY129" fmla="*/ 421781 h 4718622"/>
              <a:gd name="connsiteX130" fmla="*/ 5587191 w 6143318"/>
              <a:gd name="connsiteY130" fmla="*/ 317529 h 4718622"/>
              <a:gd name="connsiteX131" fmla="*/ 5509446 w 6143318"/>
              <a:gd name="connsiteY131" fmla="*/ 353341 h 4718622"/>
              <a:gd name="connsiteX132" fmla="*/ 5609531 w 6143318"/>
              <a:gd name="connsiteY132" fmla="*/ 321508 h 4718622"/>
              <a:gd name="connsiteX133" fmla="*/ 5587191 w 6143318"/>
              <a:gd name="connsiteY133" fmla="*/ 317529 h 4718622"/>
              <a:gd name="connsiteX134" fmla="*/ 4920056 w 6143318"/>
              <a:gd name="connsiteY134" fmla="*/ 0 h 4718622"/>
              <a:gd name="connsiteX135" fmla="*/ 5132935 w 6143318"/>
              <a:gd name="connsiteY135" fmla="*/ 23874 h 4718622"/>
              <a:gd name="connsiteX136" fmla="*/ 5151999 w 6143318"/>
              <a:gd name="connsiteY136" fmla="*/ 47749 h 4718622"/>
              <a:gd name="connsiteX137" fmla="*/ 5188538 w 6143318"/>
              <a:gd name="connsiteY137" fmla="*/ 58890 h 4718622"/>
              <a:gd name="connsiteX138" fmla="*/ 5201248 w 6143318"/>
              <a:gd name="connsiteY138" fmla="*/ 65256 h 4718622"/>
              <a:gd name="connsiteX139" fmla="*/ 5244141 w 6143318"/>
              <a:gd name="connsiteY139" fmla="*/ 84356 h 4718622"/>
              <a:gd name="connsiteX140" fmla="*/ 5290212 w 6143318"/>
              <a:gd name="connsiteY140" fmla="*/ 98681 h 4718622"/>
              <a:gd name="connsiteX141" fmla="*/ 5228254 w 6143318"/>
              <a:gd name="connsiteY141" fmla="*/ 103456 h 4718622"/>
              <a:gd name="connsiteX142" fmla="*/ 5202836 w 6143318"/>
              <a:gd name="connsiteY142" fmla="*/ 108231 h 4718622"/>
              <a:gd name="connsiteX143" fmla="*/ 5042382 w 6143318"/>
              <a:gd name="connsiteY143" fmla="*/ 143247 h 4718622"/>
              <a:gd name="connsiteX144" fmla="*/ 5020141 w 6143318"/>
              <a:gd name="connsiteY144" fmla="*/ 157571 h 4718622"/>
              <a:gd name="connsiteX145" fmla="*/ 5039205 w 6143318"/>
              <a:gd name="connsiteY145" fmla="*/ 170304 h 4718622"/>
              <a:gd name="connsiteX146" fmla="*/ 5320396 w 6143318"/>
              <a:gd name="connsiteY146" fmla="*/ 194178 h 4718622"/>
              <a:gd name="connsiteX147" fmla="*/ 5374411 w 6143318"/>
              <a:gd name="connsiteY147" fmla="*/ 208503 h 4718622"/>
              <a:gd name="connsiteX148" fmla="*/ 5458609 w 6143318"/>
              <a:gd name="connsiteY148" fmla="*/ 222828 h 4718622"/>
              <a:gd name="connsiteX149" fmla="*/ 5731857 w 6143318"/>
              <a:gd name="connsiteY149" fmla="*/ 146430 h 4718622"/>
              <a:gd name="connsiteX150" fmla="*/ 5773162 w 6143318"/>
              <a:gd name="connsiteY150" fmla="*/ 159163 h 4718622"/>
              <a:gd name="connsiteX151" fmla="*/ 5717559 w 6143318"/>
              <a:gd name="connsiteY151" fmla="*/ 181446 h 4718622"/>
              <a:gd name="connsiteX152" fmla="*/ 5685787 w 6143318"/>
              <a:gd name="connsiteY152" fmla="*/ 190995 h 4718622"/>
              <a:gd name="connsiteX153" fmla="*/ 5674666 w 6143318"/>
              <a:gd name="connsiteY153" fmla="*/ 205320 h 4718622"/>
              <a:gd name="connsiteX154" fmla="*/ 5688964 w 6143318"/>
              <a:gd name="connsiteY154" fmla="*/ 211687 h 4718622"/>
              <a:gd name="connsiteX155" fmla="*/ 5752510 w 6143318"/>
              <a:gd name="connsiteY155" fmla="*/ 200545 h 4718622"/>
              <a:gd name="connsiteX156" fmla="*/ 5828765 w 6143318"/>
              <a:gd name="connsiteY156" fmla="*/ 186221 h 4718622"/>
              <a:gd name="connsiteX157" fmla="*/ 5830353 w 6143318"/>
              <a:gd name="connsiteY157" fmla="*/ 194178 h 4718622"/>
              <a:gd name="connsiteX158" fmla="*/ 5565049 w 6143318"/>
              <a:gd name="connsiteY158" fmla="*/ 288084 h 4718622"/>
              <a:gd name="connsiteX159" fmla="*/ 5566637 w 6143318"/>
              <a:gd name="connsiteY159" fmla="*/ 294451 h 4718622"/>
              <a:gd name="connsiteX160" fmla="*/ 5604765 w 6143318"/>
              <a:gd name="connsiteY160" fmla="*/ 297634 h 4718622"/>
              <a:gd name="connsiteX161" fmla="*/ 5733446 w 6143318"/>
              <a:gd name="connsiteY161" fmla="*/ 283309 h 4718622"/>
              <a:gd name="connsiteX162" fmla="*/ 5784283 w 6143318"/>
              <a:gd name="connsiteY162" fmla="*/ 276943 h 4718622"/>
              <a:gd name="connsiteX163" fmla="*/ 5447489 w 6143318"/>
              <a:gd name="connsiteY163" fmla="*/ 423373 h 4718622"/>
              <a:gd name="connsiteX164" fmla="*/ 5464964 w 6143318"/>
              <a:gd name="connsiteY164" fmla="*/ 424964 h 4718622"/>
              <a:gd name="connsiteX165" fmla="*/ 5611120 w 6143318"/>
              <a:gd name="connsiteY165" fmla="*/ 375624 h 4718622"/>
              <a:gd name="connsiteX166" fmla="*/ 5693730 w 6143318"/>
              <a:gd name="connsiteY166" fmla="*/ 345383 h 4718622"/>
              <a:gd name="connsiteX167" fmla="*/ 5781105 w 6143318"/>
              <a:gd name="connsiteY167" fmla="*/ 327875 h 4718622"/>
              <a:gd name="connsiteX168" fmla="*/ 5782694 w 6143318"/>
              <a:gd name="connsiteY168" fmla="*/ 334242 h 4718622"/>
              <a:gd name="connsiteX169" fmla="*/ 5701673 w 6143318"/>
              <a:gd name="connsiteY169" fmla="*/ 369258 h 4718622"/>
              <a:gd name="connsiteX170" fmla="*/ 5820822 w 6143318"/>
              <a:gd name="connsiteY170" fmla="*/ 366074 h 4718622"/>
              <a:gd name="connsiteX171" fmla="*/ 5677843 w 6143318"/>
              <a:gd name="connsiteY171" fmla="*/ 496588 h 4718622"/>
              <a:gd name="connsiteX172" fmla="*/ 5719148 w 6143318"/>
              <a:gd name="connsiteY172" fmla="*/ 506137 h 4718622"/>
              <a:gd name="connsiteX173" fmla="*/ 5719148 w 6143318"/>
              <a:gd name="connsiteY173" fmla="*/ 512504 h 4718622"/>
              <a:gd name="connsiteX174" fmla="*/ 5644482 w 6143318"/>
              <a:gd name="connsiteY174" fmla="*/ 547520 h 4718622"/>
              <a:gd name="connsiteX175" fmla="*/ 5620652 w 6143318"/>
              <a:gd name="connsiteY175" fmla="*/ 580944 h 4718622"/>
              <a:gd name="connsiteX176" fmla="*/ 5609531 w 6143318"/>
              <a:gd name="connsiteY176" fmla="*/ 588902 h 4718622"/>
              <a:gd name="connsiteX177" fmla="*/ 5433191 w 6143318"/>
              <a:gd name="connsiteY177" fmla="*/ 681216 h 4718622"/>
              <a:gd name="connsiteX178" fmla="*/ 5422070 w 6143318"/>
              <a:gd name="connsiteY178" fmla="*/ 690766 h 4718622"/>
              <a:gd name="connsiteX179" fmla="*/ 5434779 w 6143318"/>
              <a:gd name="connsiteY179" fmla="*/ 697132 h 4718622"/>
              <a:gd name="connsiteX180" fmla="*/ 5558694 w 6143318"/>
              <a:gd name="connsiteY180" fmla="*/ 660526 h 4718622"/>
              <a:gd name="connsiteX181" fmla="*/ 5661957 w 6143318"/>
              <a:gd name="connsiteY181" fmla="*/ 614368 h 4718622"/>
              <a:gd name="connsiteX182" fmla="*/ 5773162 w 6143318"/>
              <a:gd name="connsiteY182" fmla="*/ 588902 h 4718622"/>
              <a:gd name="connsiteX183" fmla="*/ 5800169 w 6143318"/>
              <a:gd name="connsiteY183" fmla="*/ 579352 h 4718622"/>
              <a:gd name="connsiteX184" fmla="*/ 5690552 w 6143318"/>
              <a:gd name="connsiteY184" fmla="*/ 652567 h 4718622"/>
              <a:gd name="connsiteX185" fmla="*/ 5580935 w 6143318"/>
              <a:gd name="connsiteY185" fmla="*/ 701907 h 4718622"/>
              <a:gd name="connsiteX186" fmla="*/ 5504680 w 6143318"/>
              <a:gd name="connsiteY186" fmla="*/ 751248 h 4718622"/>
              <a:gd name="connsiteX187" fmla="*/ 5499914 w 6143318"/>
              <a:gd name="connsiteY187" fmla="*/ 744882 h 4718622"/>
              <a:gd name="connsiteX188" fmla="*/ 5526921 w 6143318"/>
              <a:gd name="connsiteY188" fmla="*/ 725782 h 4718622"/>
              <a:gd name="connsiteX189" fmla="*/ 5525332 w 6143318"/>
              <a:gd name="connsiteY189" fmla="*/ 719416 h 4718622"/>
              <a:gd name="connsiteX190" fmla="*/ 5503091 w 6143318"/>
              <a:gd name="connsiteY190" fmla="*/ 719416 h 4718622"/>
              <a:gd name="connsiteX191" fmla="*/ 5380765 w 6143318"/>
              <a:gd name="connsiteY191" fmla="*/ 768756 h 4718622"/>
              <a:gd name="connsiteX192" fmla="*/ 5360113 w 6143318"/>
              <a:gd name="connsiteY192" fmla="*/ 786264 h 4718622"/>
              <a:gd name="connsiteX193" fmla="*/ 5353758 w 6143318"/>
              <a:gd name="connsiteY193" fmla="*/ 806955 h 4718622"/>
              <a:gd name="connsiteX194" fmla="*/ 5377588 w 6143318"/>
              <a:gd name="connsiteY194" fmla="*/ 808546 h 4718622"/>
              <a:gd name="connsiteX195" fmla="*/ 5399829 w 6143318"/>
              <a:gd name="connsiteY195" fmla="*/ 806955 h 4718622"/>
              <a:gd name="connsiteX196" fmla="*/ 5267971 w 6143318"/>
              <a:gd name="connsiteY196" fmla="*/ 897677 h 4718622"/>
              <a:gd name="connsiteX197" fmla="*/ 5368056 w 6143318"/>
              <a:gd name="connsiteY197" fmla="*/ 872211 h 4718622"/>
              <a:gd name="connsiteX198" fmla="*/ 5369644 w 6143318"/>
              <a:gd name="connsiteY198" fmla="*/ 878578 h 4718622"/>
              <a:gd name="connsiteX199" fmla="*/ 5293389 w 6143318"/>
              <a:gd name="connsiteY199" fmla="*/ 918369 h 4718622"/>
              <a:gd name="connsiteX200" fmla="*/ 5317219 w 6143318"/>
              <a:gd name="connsiteY200" fmla="*/ 932693 h 4718622"/>
              <a:gd name="connsiteX201" fmla="*/ 5261616 w 6143318"/>
              <a:gd name="connsiteY201" fmla="*/ 966117 h 4718622"/>
              <a:gd name="connsiteX202" fmla="*/ 5263205 w 6143318"/>
              <a:gd name="connsiteY202" fmla="*/ 972484 h 4718622"/>
              <a:gd name="connsiteX203" fmla="*/ 5339460 w 6143318"/>
              <a:gd name="connsiteY203" fmla="*/ 962934 h 4718622"/>
              <a:gd name="connsiteX204" fmla="*/ 5341049 w 6143318"/>
              <a:gd name="connsiteY204" fmla="*/ 966117 h 4718622"/>
              <a:gd name="connsiteX205" fmla="*/ 5288623 w 6143318"/>
              <a:gd name="connsiteY205" fmla="*/ 993175 h 4718622"/>
              <a:gd name="connsiteX206" fmla="*/ 5277503 w 6143318"/>
              <a:gd name="connsiteY206" fmla="*/ 1010683 h 4718622"/>
              <a:gd name="connsiteX207" fmla="*/ 5234609 w 6143318"/>
              <a:gd name="connsiteY207" fmla="*/ 1055248 h 4718622"/>
              <a:gd name="connsiteX208" fmla="*/ 5212368 w 6143318"/>
              <a:gd name="connsiteY208" fmla="*/ 1063207 h 4718622"/>
              <a:gd name="connsiteX209" fmla="*/ 5267971 w 6143318"/>
              <a:gd name="connsiteY209" fmla="*/ 1087081 h 4718622"/>
              <a:gd name="connsiteX210" fmla="*/ 5074155 w 6143318"/>
              <a:gd name="connsiteY210" fmla="*/ 1200087 h 4718622"/>
              <a:gd name="connsiteX211" fmla="*/ 5075744 w 6143318"/>
              <a:gd name="connsiteY211" fmla="*/ 1209636 h 4718622"/>
              <a:gd name="connsiteX212" fmla="*/ 5144056 w 6143318"/>
              <a:gd name="connsiteY212" fmla="*/ 1198495 h 4718622"/>
              <a:gd name="connsiteX213" fmla="*/ 5172652 w 6143318"/>
              <a:gd name="connsiteY213" fmla="*/ 1193720 h 4718622"/>
              <a:gd name="connsiteX214" fmla="*/ 5163120 w 6143318"/>
              <a:gd name="connsiteY214" fmla="*/ 1219186 h 4718622"/>
              <a:gd name="connsiteX215" fmla="*/ 5358524 w 6143318"/>
              <a:gd name="connsiteY215" fmla="*/ 1157113 h 4718622"/>
              <a:gd name="connsiteX216" fmla="*/ 5361701 w 6143318"/>
              <a:gd name="connsiteY216" fmla="*/ 1163479 h 4718622"/>
              <a:gd name="connsiteX217" fmla="*/ 5314042 w 6143318"/>
              <a:gd name="connsiteY217" fmla="*/ 1201678 h 4718622"/>
              <a:gd name="connsiteX218" fmla="*/ 5260028 w 6143318"/>
              <a:gd name="connsiteY218" fmla="*/ 1223961 h 4718622"/>
              <a:gd name="connsiteX219" fmla="*/ 5263205 w 6143318"/>
              <a:gd name="connsiteY219" fmla="*/ 1252610 h 4718622"/>
              <a:gd name="connsiteX220" fmla="*/ 5250496 w 6143318"/>
              <a:gd name="connsiteY220" fmla="*/ 1268526 h 4718622"/>
              <a:gd name="connsiteX221" fmla="*/ 5131347 w 6143318"/>
              <a:gd name="connsiteY221" fmla="*/ 1319459 h 4718622"/>
              <a:gd name="connsiteX222" fmla="*/ 5082098 w 6143318"/>
              <a:gd name="connsiteY222" fmla="*/ 1370391 h 4718622"/>
              <a:gd name="connsiteX223" fmla="*/ 5063035 w 6143318"/>
              <a:gd name="connsiteY223" fmla="*/ 1386307 h 4718622"/>
              <a:gd name="connsiteX224" fmla="*/ 4931177 w 6143318"/>
              <a:gd name="connsiteY224" fmla="*/ 1461113 h 4718622"/>
              <a:gd name="connsiteX225" fmla="*/ 4904170 w 6143318"/>
              <a:gd name="connsiteY225" fmla="*/ 1486580 h 4718622"/>
              <a:gd name="connsiteX226" fmla="*/ 4899403 w 6143318"/>
              <a:gd name="connsiteY226" fmla="*/ 1489763 h 4718622"/>
              <a:gd name="connsiteX227" fmla="*/ 4819971 w 6143318"/>
              <a:gd name="connsiteY227" fmla="*/ 1553428 h 4718622"/>
              <a:gd name="connsiteX228" fmla="*/ 4826325 w 6143318"/>
              <a:gd name="connsiteY228" fmla="*/ 1586852 h 4718622"/>
              <a:gd name="connsiteX229" fmla="*/ 4791375 w 6143318"/>
              <a:gd name="connsiteY229" fmla="*/ 1625051 h 4718622"/>
              <a:gd name="connsiteX230" fmla="*/ 4792964 w 6143318"/>
              <a:gd name="connsiteY230" fmla="*/ 1628234 h 4718622"/>
              <a:gd name="connsiteX231" fmla="*/ 4819971 w 6143318"/>
              <a:gd name="connsiteY231" fmla="*/ 1620276 h 4718622"/>
              <a:gd name="connsiteX232" fmla="*/ 4948652 w 6143318"/>
              <a:gd name="connsiteY232" fmla="*/ 1550244 h 4718622"/>
              <a:gd name="connsiteX233" fmla="*/ 5007432 w 6143318"/>
              <a:gd name="connsiteY233" fmla="*/ 1523187 h 4718622"/>
              <a:gd name="connsiteX234" fmla="*/ 5042382 w 6143318"/>
              <a:gd name="connsiteY234" fmla="*/ 1523187 h 4718622"/>
              <a:gd name="connsiteX235" fmla="*/ 5040793 w 6143318"/>
              <a:gd name="connsiteY235" fmla="*/ 1529553 h 4718622"/>
              <a:gd name="connsiteX236" fmla="*/ 4850155 w 6143318"/>
              <a:gd name="connsiteY236" fmla="*/ 1675983 h 4718622"/>
              <a:gd name="connsiteX237" fmla="*/ 4781843 w 6143318"/>
              <a:gd name="connsiteY237" fmla="*/ 1736465 h 4718622"/>
              <a:gd name="connsiteX238" fmla="*/ 4758014 w 6143318"/>
              <a:gd name="connsiteY238" fmla="*/ 1749198 h 4718622"/>
              <a:gd name="connsiteX239" fmla="*/ 4753247 w 6143318"/>
              <a:gd name="connsiteY239" fmla="*/ 1744423 h 4718622"/>
              <a:gd name="connsiteX240" fmla="*/ 4761191 w 6143318"/>
              <a:gd name="connsiteY240" fmla="*/ 1723732 h 4718622"/>
              <a:gd name="connsiteX241" fmla="*/ 4756425 w 6143318"/>
              <a:gd name="connsiteY241" fmla="*/ 1722140 h 4718622"/>
              <a:gd name="connsiteX242" fmla="*/ 4567375 w 6143318"/>
              <a:gd name="connsiteY242" fmla="*/ 1895628 h 4718622"/>
              <a:gd name="connsiteX243" fmla="*/ 4522893 w 6143318"/>
              <a:gd name="connsiteY243" fmla="*/ 1932236 h 4718622"/>
              <a:gd name="connsiteX244" fmla="*/ 4497475 w 6143318"/>
              <a:gd name="connsiteY244" fmla="*/ 1999084 h 4718622"/>
              <a:gd name="connsiteX245" fmla="*/ 4529247 w 6143318"/>
              <a:gd name="connsiteY245" fmla="*/ 1995901 h 4718622"/>
              <a:gd name="connsiteX246" fmla="*/ 4792964 w 6143318"/>
              <a:gd name="connsiteY246" fmla="*/ 1970435 h 4718622"/>
              <a:gd name="connsiteX247" fmla="*/ 4929588 w 6143318"/>
              <a:gd name="connsiteY247" fmla="*/ 1968843 h 4718622"/>
              <a:gd name="connsiteX248" fmla="*/ 5028085 w 6143318"/>
              <a:gd name="connsiteY248" fmla="*/ 1968843 h 4718622"/>
              <a:gd name="connsiteX249" fmla="*/ 5185361 w 6143318"/>
              <a:gd name="connsiteY249" fmla="*/ 1978393 h 4718622"/>
              <a:gd name="connsiteX250" fmla="*/ 5231432 w 6143318"/>
              <a:gd name="connsiteY250" fmla="*/ 2008634 h 4718622"/>
              <a:gd name="connsiteX251" fmla="*/ 5029673 w 6143318"/>
              <a:gd name="connsiteY251" fmla="*/ 2029325 h 4718622"/>
              <a:gd name="connsiteX252" fmla="*/ 5169474 w 6143318"/>
              <a:gd name="connsiteY252" fmla="*/ 2040466 h 4718622"/>
              <a:gd name="connsiteX253" fmla="*/ 5333106 w 6143318"/>
              <a:gd name="connsiteY253" fmla="*/ 2032508 h 4718622"/>
              <a:gd name="connsiteX254" fmla="*/ 5344226 w 6143318"/>
              <a:gd name="connsiteY254" fmla="*/ 2032508 h 4718622"/>
              <a:gd name="connsiteX255" fmla="*/ 5480851 w 6143318"/>
              <a:gd name="connsiteY255" fmla="*/ 2030916 h 4718622"/>
              <a:gd name="connsiteX256" fmla="*/ 5604765 w 6143318"/>
              <a:gd name="connsiteY256" fmla="*/ 2040466 h 4718622"/>
              <a:gd name="connsiteX257" fmla="*/ 5604765 w 6143318"/>
              <a:gd name="connsiteY257" fmla="*/ 2046833 h 4718622"/>
              <a:gd name="connsiteX258" fmla="*/ 5572992 w 6143318"/>
              <a:gd name="connsiteY258" fmla="*/ 2056382 h 4718622"/>
              <a:gd name="connsiteX259" fmla="*/ 5522155 w 6143318"/>
              <a:gd name="connsiteY259" fmla="*/ 2062749 h 4718622"/>
              <a:gd name="connsiteX260" fmla="*/ 5396652 w 6143318"/>
              <a:gd name="connsiteY260" fmla="*/ 2070707 h 4718622"/>
              <a:gd name="connsiteX261" fmla="*/ 5334694 w 6143318"/>
              <a:gd name="connsiteY261" fmla="*/ 2080257 h 4718622"/>
              <a:gd name="connsiteX262" fmla="*/ 5334694 w 6143318"/>
              <a:gd name="connsiteY262" fmla="*/ 2085032 h 4718622"/>
              <a:gd name="connsiteX263" fmla="*/ 5344226 w 6143318"/>
              <a:gd name="connsiteY263" fmla="*/ 2091398 h 4718622"/>
              <a:gd name="connsiteX264" fmla="*/ 5404595 w 6143318"/>
              <a:gd name="connsiteY264" fmla="*/ 2115273 h 4718622"/>
              <a:gd name="connsiteX265" fmla="*/ 5476084 w 6143318"/>
              <a:gd name="connsiteY265" fmla="*/ 2128006 h 4718622"/>
              <a:gd name="connsiteX266" fmla="*/ 5561872 w 6143318"/>
              <a:gd name="connsiteY266" fmla="*/ 2123231 h 4718622"/>
              <a:gd name="connsiteX267" fmla="*/ 5596822 w 6143318"/>
              <a:gd name="connsiteY267" fmla="*/ 2128006 h 4718622"/>
              <a:gd name="connsiteX268" fmla="*/ 5584112 w 6143318"/>
              <a:gd name="connsiteY268" fmla="*/ 2132780 h 4718622"/>
              <a:gd name="connsiteX269" fmla="*/ 5426836 w 6143318"/>
              <a:gd name="connsiteY269" fmla="*/ 2145513 h 4718622"/>
              <a:gd name="connsiteX270" fmla="*/ 5345815 w 6143318"/>
              <a:gd name="connsiteY270" fmla="*/ 2164613 h 4718622"/>
              <a:gd name="connsiteX271" fmla="*/ 5304510 w 6143318"/>
              <a:gd name="connsiteY271" fmla="*/ 2170979 h 4718622"/>
              <a:gd name="connsiteX272" fmla="*/ 5207602 w 6143318"/>
              <a:gd name="connsiteY272" fmla="*/ 2188488 h 4718622"/>
              <a:gd name="connsiteX273" fmla="*/ 5191716 w 6143318"/>
              <a:gd name="connsiteY273" fmla="*/ 2210770 h 4718622"/>
              <a:gd name="connsiteX274" fmla="*/ 5237786 w 6143318"/>
              <a:gd name="connsiteY274" fmla="*/ 2217137 h 4718622"/>
              <a:gd name="connsiteX275" fmla="*/ 5374411 w 6143318"/>
              <a:gd name="connsiteY275" fmla="*/ 2209179 h 4718622"/>
              <a:gd name="connsiteX276" fmla="*/ 5453843 w 6143318"/>
              <a:gd name="connsiteY276" fmla="*/ 2225095 h 4718622"/>
              <a:gd name="connsiteX277" fmla="*/ 5437957 w 6143318"/>
              <a:gd name="connsiteY277" fmla="*/ 2244194 h 4718622"/>
              <a:gd name="connsiteX278" fmla="*/ 5476084 w 6143318"/>
              <a:gd name="connsiteY278" fmla="*/ 2247378 h 4718622"/>
              <a:gd name="connsiteX279" fmla="*/ 5468141 w 6143318"/>
              <a:gd name="connsiteY279" fmla="*/ 2225095 h 4718622"/>
              <a:gd name="connsiteX280" fmla="*/ 5542808 w 6143318"/>
              <a:gd name="connsiteY280" fmla="*/ 2225095 h 4718622"/>
              <a:gd name="connsiteX281" fmla="*/ 5495148 w 6143318"/>
              <a:gd name="connsiteY281" fmla="*/ 2242603 h 4718622"/>
              <a:gd name="connsiteX282" fmla="*/ 5493559 w 6143318"/>
              <a:gd name="connsiteY282" fmla="*/ 2283985 h 4718622"/>
              <a:gd name="connsiteX283" fmla="*/ 5550751 w 6143318"/>
              <a:gd name="connsiteY283" fmla="*/ 2261702 h 4718622"/>
              <a:gd name="connsiteX284" fmla="*/ 5620652 w 6143318"/>
              <a:gd name="connsiteY284" fmla="*/ 2248969 h 4718622"/>
              <a:gd name="connsiteX285" fmla="*/ 5636538 w 6143318"/>
              <a:gd name="connsiteY285" fmla="*/ 2252153 h 4718622"/>
              <a:gd name="connsiteX286" fmla="*/ 5693730 w 6143318"/>
              <a:gd name="connsiteY286" fmla="*/ 2268069 h 4718622"/>
              <a:gd name="connsiteX287" fmla="*/ 5712794 w 6143318"/>
              <a:gd name="connsiteY287" fmla="*/ 2266477 h 4718622"/>
              <a:gd name="connsiteX288" fmla="*/ 5715971 w 6143318"/>
              <a:gd name="connsiteY288" fmla="*/ 2272844 h 4718622"/>
              <a:gd name="connsiteX289" fmla="*/ 5696907 w 6143318"/>
              <a:gd name="connsiteY289" fmla="*/ 2285577 h 4718622"/>
              <a:gd name="connsiteX290" fmla="*/ 5522155 w 6143318"/>
              <a:gd name="connsiteY290" fmla="*/ 2291943 h 4718622"/>
              <a:gd name="connsiteX291" fmla="*/ 5512623 w 6143318"/>
              <a:gd name="connsiteY291" fmla="*/ 2301493 h 4718622"/>
              <a:gd name="connsiteX292" fmla="*/ 5628595 w 6143318"/>
              <a:gd name="connsiteY292" fmla="*/ 2301493 h 4718622"/>
              <a:gd name="connsiteX293" fmla="*/ 5620652 w 6143318"/>
              <a:gd name="connsiteY293" fmla="*/ 2315818 h 4718622"/>
              <a:gd name="connsiteX294" fmla="*/ 5676255 w 6143318"/>
              <a:gd name="connsiteY294" fmla="*/ 2312635 h 4718622"/>
              <a:gd name="connsiteX295" fmla="*/ 5742978 w 6143318"/>
              <a:gd name="connsiteY295" fmla="*/ 2315818 h 4718622"/>
              <a:gd name="connsiteX296" fmla="*/ 5808113 w 6143318"/>
              <a:gd name="connsiteY296" fmla="*/ 2312635 h 4718622"/>
              <a:gd name="connsiteX297" fmla="*/ 5820822 w 6143318"/>
              <a:gd name="connsiteY297" fmla="*/ 2312635 h 4718622"/>
              <a:gd name="connsiteX298" fmla="*/ 5873247 w 6143318"/>
              <a:gd name="connsiteY298" fmla="*/ 2299901 h 4718622"/>
              <a:gd name="connsiteX299" fmla="*/ 5876425 w 6143318"/>
              <a:gd name="connsiteY299" fmla="*/ 2304676 h 4718622"/>
              <a:gd name="connsiteX300" fmla="*/ 5868482 w 6143318"/>
              <a:gd name="connsiteY300" fmla="*/ 2331734 h 4718622"/>
              <a:gd name="connsiteX301" fmla="*/ 5870070 w 6143318"/>
              <a:gd name="connsiteY301" fmla="*/ 2331734 h 4718622"/>
              <a:gd name="connsiteX302" fmla="*/ 5839886 w 6143318"/>
              <a:gd name="connsiteY302" fmla="*/ 2363566 h 4718622"/>
              <a:gd name="connsiteX303" fmla="*/ 5855772 w 6143318"/>
              <a:gd name="connsiteY303" fmla="*/ 2377891 h 4718622"/>
              <a:gd name="connsiteX304" fmla="*/ 5879602 w 6143318"/>
              <a:gd name="connsiteY304" fmla="*/ 2373116 h 4718622"/>
              <a:gd name="connsiteX305" fmla="*/ 5881191 w 6143318"/>
              <a:gd name="connsiteY305" fmla="*/ 2377891 h 4718622"/>
              <a:gd name="connsiteX306" fmla="*/ 5860538 w 6143318"/>
              <a:gd name="connsiteY306" fmla="*/ 2395399 h 4718622"/>
              <a:gd name="connsiteX307" fmla="*/ 5860538 w 6143318"/>
              <a:gd name="connsiteY307" fmla="*/ 2401766 h 4718622"/>
              <a:gd name="connsiteX308" fmla="*/ 6006694 w 6143318"/>
              <a:gd name="connsiteY308" fmla="*/ 2403357 h 4718622"/>
              <a:gd name="connsiteX309" fmla="*/ 5990808 w 6143318"/>
              <a:gd name="connsiteY309" fmla="*/ 2419273 h 4718622"/>
              <a:gd name="connsiteX310" fmla="*/ 5925673 w 6143318"/>
              <a:gd name="connsiteY310" fmla="*/ 2433598 h 4718622"/>
              <a:gd name="connsiteX311" fmla="*/ 5890723 w 6143318"/>
              <a:gd name="connsiteY311" fmla="*/ 2447923 h 4718622"/>
              <a:gd name="connsiteX312" fmla="*/ 5871658 w 6143318"/>
              <a:gd name="connsiteY312" fmla="*/ 2454289 h 4718622"/>
              <a:gd name="connsiteX313" fmla="*/ 5835120 w 6143318"/>
              <a:gd name="connsiteY313" fmla="*/ 2489305 h 4718622"/>
              <a:gd name="connsiteX314" fmla="*/ 5830353 w 6143318"/>
              <a:gd name="connsiteY314" fmla="*/ 2500447 h 4718622"/>
              <a:gd name="connsiteX315" fmla="*/ 5841474 w 6143318"/>
              <a:gd name="connsiteY315" fmla="*/ 2503630 h 4718622"/>
              <a:gd name="connsiteX316" fmla="*/ 5865304 w 6143318"/>
              <a:gd name="connsiteY316" fmla="*/ 2500447 h 4718622"/>
              <a:gd name="connsiteX317" fmla="*/ 5866893 w 6143318"/>
              <a:gd name="connsiteY317" fmla="*/ 2506813 h 4718622"/>
              <a:gd name="connsiteX318" fmla="*/ 5846240 w 6143318"/>
              <a:gd name="connsiteY318" fmla="*/ 2517954 h 4718622"/>
              <a:gd name="connsiteX319" fmla="*/ 5846240 w 6143318"/>
              <a:gd name="connsiteY319" fmla="*/ 2522729 h 4718622"/>
              <a:gd name="connsiteX320" fmla="*/ 5903432 w 6143318"/>
              <a:gd name="connsiteY320" fmla="*/ 2530687 h 4718622"/>
              <a:gd name="connsiteX321" fmla="*/ 5903432 w 6143318"/>
              <a:gd name="connsiteY321" fmla="*/ 2535462 h 4718622"/>
              <a:gd name="connsiteX322" fmla="*/ 5865304 w 6143318"/>
              <a:gd name="connsiteY322" fmla="*/ 2554562 h 4718622"/>
              <a:gd name="connsiteX323" fmla="*/ 5865304 w 6143318"/>
              <a:gd name="connsiteY323" fmla="*/ 2560928 h 4718622"/>
              <a:gd name="connsiteX324" fmla="*/ 5916141 w 6143318"/>
              <a:gd name="connsiteY324" fmla="*/ 2560928 h 4718622"/>
              <a:gd name="connsiteX325" fmla="*/ 5823999 w 6143318"/>
              <a:gd name="connsiteY325" fmla="*/ 2600719 h 4718622"/>
              <a:gd name="connsiteX326" fmla="*/ 5825588 w 6143318"/>
              <a:gd name="connsiteY326" fmla="*/ 2608677 h 4718622"/>
              <a:gd name="connsiteX327" fmla="*/ 5882779 w 6143318"/>
              <a:gd name="connsiteY327" fmla="*/ 2600719 h 4718622"/>
              <a:gd name="connsiteX328" fmla="*/ 5933616 w 6143318"/>
              <a:gd name="connsiteY328" fmla="*/ 2605494 h 4718622"/>
              <a:gd name="connsiteX329" fmla="*/ 5935205 w 6143318"/>
              <a:gd name="connsiteY329" fmla="*/ 2619818 h 4718622"/>
              <a:gd name="connsiteX330" fmla="*/ 5920907 w 6143318"/>
              <a:gd name="connsiteY330" fmla="*/ 2629368 h 4718622"/>
              <a:gd name="connsiteX331" fmla="*/ 5917730 w 6143318"/>
              <a:gd name="connsiteY331" fmla="*/ 2650059 h 4718622"/>
              <a:gd name="connsiteX332" fmla="*/ 5933616 w 6143318"/>
              <a:gd name="connsiteY332" fmla="*/ 2656426 h 4718622"/>
              <a:gd name="connsiteX333" fmla="*/ 5957446 w 6143318"/>
              <a:gd name="connsiteY333" fmla="*/ 2654834 h 4718622"/>
              <a:gd name="connsiteX334" fmla="*/ 5914552 w 6143318"/>
              <a:gd name="connsiteY334" fmla="*/ 2699400 h 4718622"/>
              <a:gd name="connsiteX335" fmla="*/ 6006694 w 6143318"/>
              <a:gd name="connsiteY335" fmla="*/ 2685075 h 4718622"/>
              <a:gd name="connsiteX336" fmla="*/ 5903432 w 6143318"/>
              <a:gd name="connsiteY336" fmla="*/ 2747149 h 4718622"/>
              <a:gd name="connsiteX337" fmla="*/ 6028935 w 6143318"/>
              <a:gd name="connsiteY337" fmla="*/ 2724866 h 4718622"/>
              <a:gd name="connsiteX338" fmla="*/ 5976510 w 6143318"/>
              <a:gd name="connsiteY338" fmla="*/ 2786940 h 4718622"/>
              <a:gd name="connsiteX339" fmla="*/ 5966978 w 6143318"/>
              <a:gd name="connsiteY339" fmla="*/ 2828321 h 4718622"/>
              <a:gd name="connsiteX340" fmla="*/ 5882779 w 6143318"/>
              <a:gd name="connsiteY340" fmla="*/ 2906311 h 4718622"/>
              <a:gd name="connsiteX341" fmla="*/ 5890723 w 6143318"/>
              <a:gd name="connsiteY341" fmla="*/ 2915861 h 4718622"/>
              <a:gd name="connsiteX342" fmla="*/ 5887545 w 6143318"/>
              <a:gd name="connsiteY342" fmla="*/ 2919044 h 4718622"/>
              <a:gd name="connsiteX343" fmla="*/ 5789049 w 6143318"/>
              <a:gd name="connsiteY343" fmla="*/ 2979526 h 4718622"/>
              <a:gd name="connsiteX344" fmla="*/ 5708027 w 6143318"/>
              <a:gd name="connsiteY344" fmla="*/ 3028866 h 4718622"/>
              <a:gd name="connsiteX345" fmla="*/ 5671489 w 6143318"/>
              <a:gd name="connsiteY345" fmla="*/ 3041599 h 4718622"/>
              <a:gd name="connsiteX346" fmla="*/ 5655602 w 6143318"/>
              <a:gd name="connsiteY346" fmla="*/ 3054333 h 4718622"/>
              <a:gd name="connsiteX347" fmla="*/ 5674666 w 6143318"/>
              <a:gd name="connsiteY347" fmla="*/ 3057516 h 4718622"/>
              <a:gd name="connsiteX348" fmla="*/ 5704850 w 6143318"/>
              <a:gd name="connsiteY348" fmla="*/ 3043191 h 4718622"/>
              <a:gd name="connsiteX349" fmla="*/ 5698495 w 6143318"/>
              <a:gd name="connsiteY349" fmla="*/ 3062291 h 4718622"/>
              <a:gd name="connsiteX350" fmla="*/ 5833531 w 6143318"/>
              <a:gd name="connsiteY350" fmla="*/ 3033641 h 4718622"/>
              <a:gd name="connsiteX351" fmla="*/ 5779517 w 6143318"/>
              <a:gd name="connsiteY351" fmla="*/ 3052741 h 4718622"/>
              <a:gd name="connsiteX352" fmla="*/ 5768397 w 6143318"/>
              <a:gd name="connsiteY352" fmla="*/ 3059108 h 4718622"/>
              <a:gd name="connsiteX353" fmla="*/ 5731857 w 6143318"/>
              <a:gd name="connsiteY353" fmla="*/ 3087757 h 4718622"/>
              <a:gd name="connsiteX354" fmla="*/ 5750921 w 6143318"/>
              <a:gd name="connsiteY354" fmla="*/ 3100490 h 4718622"/>
              <a:gd name="connsiteX355" fmla="*/ 5706439 w 6143318"/>
              <a:gd name="connsiteY355" fmla="*/ 3125956 h 4718622"/>
              <a:gd name="connsiteX356" fmla="*/ 5596822 w 6143318"/>
              <a:gd name="connsiteY356" fmla="*/ 3178480 h 4718622"/>
              <a:gd name="connsiteX357" fmla="*/ 5592056 w 6143318"/>
              <a:gd name="connsiteY357" fmla="*/ 3188029 h 4718622"/>
              <a:gd name="connsiteX358" fmla="*/ 5614297 w 6143318"/>
              <a:gd name="connsiteY358" fmla="*/ 3188029 h 4718622"/>
              <a:gd name="connsiteX359" fmla="*/ 5717559 w 6143318"/>
              <a:gd name="connsiteY359" fmla="*/ 3153013 h 4718622"/>
              <a:gd name="connsiteX360" fmla="*/ 5720737 w 6143318"/>
              <a:gd name="connsiteY360" fmla="*/ 3154605 h 4718622"/>
              <a:gd name="connsiteX361" fmla="*/ 5777928 w 6143318"/>
              <a:gd name="connsiteY361" fmla="*/ 3156197 h 4718622"/>
              <a:gd name="connsiteX362" fmla="*/ 5943148 w 6143318"/>
              <a:gd name="connsiteY362" fmla="*/ 3119589 h 4718622"/>
              <a:gd name="connsiteX363" fmla="*/ 5984453 w 6143318"/>
              <a:gd name="connsiteY363" fmla="*/ 3122773 h 4718622"/>
              <a:gd name="connsiteX364" fmla="*/ 6017815 w 6143318"/>
              <a:gd name="connsiteY364" fmla="*/ 3125956 h 4718622"/>
              <a:gd name="connsiteX365" fmla="*/ 5930439 w 6143318"/>
              <a:gd name="connsiteY365" fmla="*/ 3167338 h 4718622"/>
              <a:gd name="connsiteX366" fmla="*/ 5897077 w 6143318"/>
              <a:gd name="connsiteY366" fmla="*/ 3181663 h 4718622"/>
              <a:gd name="connsiteX367" fmla="*/ 5841474 w 6143318"/>
              <a:gd name="connsiteY367" fmla="*/ 3207129 h 4718622"/>
              <a:gd name="connsiteX368" fmla="*/ 5777928 w 6143318"/>
              <a:gd name="connsiteY368" fmla="*/ 3231003 h 4718622"/>
              <a:gd name="connsiteX369" fmla="*/ 5669900 w 6143318"/>
              <a:gd name="connsiteY369" fmla="*/ 3270794 h 4718622"/>
              <a:gd name="connsiteX370" fmla="*/ 5652425 w 6143318"/>
              <a:gd name="connsiteY370" fmla="*/ 3283527 h 4718622"/>
              <a:gd name="connsiteX371" fmla="*/ 5704850 w 6143318"/>
              <a:gd name="connsiteY371" fmla="*/ 3267610 h 4718622"/>
              <a:gd name="connsiteX372" fmla="*/ 5739800 w 6143318"/>
              <a:gd name="connsiteY372" fmla="*/ 3258060 h 4718622"/>
              <a:gd name="connsiteX373" fmla="*/ 5806524 w 6143318"/>
              <a:gd name="connsiteY373" fmla="*/ 3253286 h 4718622"/>
              <a:gd name="connsiteX374" fmla="*/ 5839886 w 6143318"/>
              <a:gd name="connsiteY374" fmla="*/ 3229411 h 4718622"/>
              <a:gd name="connsiteX375" fmla="*/ 5852595 w 6143318"/>
              <a:gd name="connsiteY375" fmla="*/ 3223045 h 4718622"/>
              <a:gd name="connsiteX376" fmla="*/ 6005105 w 6143318"/>
              <a:gd name="connsiteY376" fmla="*/ 3172113 h 4718622"/>
              <a:gd name="connsiteX377" fmla="*/ 6049588 w 6143318"/>
              <a:gd name="connsiteY377" fmla="*/ 3164155 h 4718622"/>
              <a:gd name="connsiteX378" fmla="*/ 5803347 w 6143318"/>
              <a:gd name="connsiteY378" fmla="*/ 3278752 h 4718622"/>
              <a:gd name="connsiteX379" fmla="*/ 5598410 w 6143318"/>
              <a:gd name="connsiteY379" fmla="*/ 3353558 h 4718622"/>
              <a:gd name="connsiteX380" fmla="*/ 5541219 w 6143318"/>
              <a:gd name="connsiteY380" fmla="*/ 3380616 h 4718622"/>
              <a:gd name="connsiteX381" fmla="*/ 5484027 w 6143318"/>
              <a:gd name="connsiteY381" fmla="*/ 3404490 h 4718622"/>
              <a:gd name="connsiteX382" fmla="*/ 5452254 w 6143318"/>
              <a:gd name="connsiteY382" fmla="*/ 3417223 h 4718622"/>
              <a:gd name="connsiteX383" fmla="*/ 5453843 w 6143318"/>
              <a:gd name="connsiteY383" fmla="*/ 3423590 h 4718622"/>
              <a:gd name="connsiteX384" fmla="*/ 5495148 w 6143318"/>
              <a:gd name="connsiteY384" fmla="*/ 3415632 h 4718622"/>
              <a:gd name="connsiteX385" fmla="*/ 5982865 w 6143318"/>
              <a:gd name="connsiteY385" fmla="*/ 3245328 h 4718622"/>
              <a:gd name="connsiteX386" fmla="*/ 6044822 w 6143318"/>
              <a:gd name="connsiteY386" fmla="*/ 3219862 h 4718622"/>
              <a:gd name="connsiteX387" fmla="*/ 6089304 w 6143318"/>
              <a:gd name="connsiteY387" fmla="*/ 3207129 h 4718622"/>
              <a:gd name="connsiteX388" fmla="*/ 6092481 w 6143318"/>
              <a:gd name="connsiteY388" fmla="*/ 3213495 h 4718622"/>
              <a:gd name="connsiteX389" fmla="*/ 6062297 w 6143318"/>
              <a:gd name="connsiteY389" fmla="*/ 3234186 h 4718622"/>
              <a:gd name="connsiteX390" fmla="*/ 5984453 w 6143318"/>
              <a:gd name="connsiteY390" fmla="*/ 3285119 h 4718622"/>
              <a:gd name="connsiteX391" fmla="*/ 5924084 w 6143318"/>
              <a:gd name="connsiteY391" fmla="*/ 3323317 h 4718622"/>
              <a:gd name="connsiteX392" fmla="*/ 5914552 w 6143318"/>
              <a:gd name="connsiteY392" fmla="*/ 3339234 h 4718622"/>
              <a:gd name="connsiteX393" fmla="*/ 5898666 w 6143318"/>
              <a:gd name="connsiteY393" fmla="*/ 3351967 h 4718622"/>
              <a:gd name="connsiteX394" fmla="*/ 5820822 w 6143318"/>
              <a:gd name="connsiteY394" fmla="*/ 3382207 h 4718622"/>
              <a:gd name="connsiteX395" fmla="*/ 5808113 w 6143318"/>
              <a:gd name="connsiteY395" fmla="*/ 3396532 h 4718622"/>
              <a:gd name="connsiteX396" fmla="*/ 5825588 w 6143318"/>
              <a:gd name="connsiteY396" fmla="*/ 3398124 h 4718622"/>
              <a:gd name="connsiteX397" fmla="*/ 6024170 w 6143318"/>
              <a:gd name="connsiteY397" fmla="*/ 3318542 h 4718622"/>
              <a:gd name="connsiteX398" fmla="*/ 6044822 w 6143318"/>
              <a:gd name="connsiteY398" fmla="*/ 3308993 h 4718622"/>
              <a:gd name="connsiteX399" fmla="*/ 6044822 w 6143318"/>
              <a:gd name="connsiteY399" fmla="*/ 3331275 h 4718622"/>
              <a:gd name="connsiteX400" fmla="*/ 6143318 w 6143318"/>
              <a:gd name="connsiteY400" fmla="*/ 3323317 h 4718622"/>
              <a:gd name="connsiteX401" fmla="*/ 6070240 w 6143318"/>
              <a:gd name="connsiteY401" fmla="*/ 3364700 h 4718622"/>
              <a:gd name="connsiteX402" fmla="*/ 5585701 w 6143318"/>
              <a:gd name="connsiteY402" fmla="*/ 3579569 h 4718622"/>
              <a:gd name="connsiteX403" fmla="*/ 5387120 w 6143318"/>
              <a:gd name="connsiteY403" fmla="*/ 3652784 h 4718622"/>
              <a:gd name="connsiteX404" fmla="*/ 5253673 w 6143318"/>
              <a:gd name="connsiteY404" fmla="*/ 3703716 h 4718622"/>
              <a:gd name="connsiteX405" fmla="*/ 5153588 w 6143318"/>
              <a:gd name="connsiteY405" fmla="*/ 3753057 h 4718622"/>
              <a:gd name="connsiteX406" fmla="*/ 5117049 w 6143318"/>
              <a:gd name="connsiteY406" fmla="*/ 3759423 h 4718622"/>
              <a:gd name="connsiteX407" fmla="*/ 5105928 w 6143318"/>
              <a:gd name="connsiteY407" fmla="*/ 3759423 h 4718622"/>
              <a:gd name="connsiteX408" fmla="*/ 4940708 w 6143318"/>
              <a:gd name="connsiteY408" fmla="*/ 3813539 h 4718622"/>
              <a:gd name="connsiteX409" fmla="*/ 4934354 w 6143318"/>
              <a:gd name="connsiteY409" fmla="*/ 3816721 h 4718622"/>
              <a:gd name="connsiteX410" fmla="*/ 4931177 w 6143318"/>
              <a:gd name="connsiteY410" fmla="*/ 3850146 h 4718622"/>
              <a:gd name="connsiteX411" fmla="*/ 5043971 w 6143318"/>
              <a:gd name="connsiteY411" fmla="*/ 3805581 h 4718622"/>
              <a:gd name="connsiteX412" fmla="*/ 5063035 w 6143318"/>
              <a:gd name="connsiteY412" fmla="*/ 3797622 h 4718622"/>
              <a:gd name="connsiteX413" fmla="*/ 5272737 w 6143318"/>
              <a:gd name="connsiteY413" fmla="*/ 3730774 h 4718622"/>
              <a:gd name="connsiteX414" fmla="*/ 5312453 w 6143318"/>
              <a:gd name="connsiteY414" fmla="*/ 3719633 h 4718622"/>
              <a:gd name="connsiteX415" fmla="*/ 5627006 w 6143318"/>
              <a:gd name="connsiteY415" fmla="*/ 3617769 h 4718622"/>
              <a:gd name="connsiteX416" fmla="*/ 6092481 w 6143318"/>
              <a:gd name="connsiteY416" fmla="*/ 3457014 h 4718622"/>
              <a:gd name="connsiteX417" fmla="*/ 6114723 w 6143318"/>
              <a:gd name="connsiteY417" fmla="*/ 3452239 h 4718622"/>
              <a:gd name="connsiteX418" fmla="*/ 6062297 w 6143318"/>
              <a:gd name="connsiteY418" fmla="*/ 3492030 h 4718622"/>
              <a:gd name="connsiteX419" fmla="*/ 6003517 w 6143318"/>
              <a:gd name="connsiteY419" fmla="*/ 3512721 h 4718622"/>
              <a:gd name="connsiteX420" fmla="*/ 6006694 w 6143318"/>
              <a:gd name="connsiteY420" fmla="*/ 3520679 h 4718622"/>
              <a:gd name="connsiteX421" fmla="*/ 6027346 w 6143318"/>
              <a:gd name="connsiteY421" fmla="*/ 3515904 h 4718622"/>
              <a:gd name="connsiteX422" fmla="*/ 6047999 w 6143318"/>
              <a:gd name="connsiteY422" fmla="*/ 3509538 h 4718622"/>
              <a:gd name="connsiteX423" fmla="*/ 6049588 w 6143318"/>
              <a:gd name="connsiteY423" fmla="*/ 3514312 h 4718622"/>
              <a:gd name="connsiteX424" fmla="*/ 5976510 w 6143318"/>
              <a:gd name="connsiteY424" fmla="*/ 3541370 h 4718622"/>
              <a:gd name="connsiteX425" fmla="*/ 5914552 w 6143318"/>
              <a:gd name="connsiteY425" fmla="*/ 3571611 h 4718622"/>
              <a:gd name="connsiteX426" fmla="*/ 5893900 w 6143318"/>
              <a:gd name="connsiteY426" fmla="*/ 3584344 h 4718622"/>
              <a:gd name="connsiteX427" fmla="*/ 5736623 w 6143318"/>
              <a:gd name="connsiteY427" fmla="*/ 3670292 h 4718622"/>
              <a:gd name="connsiteX428" fmla="*/ 5692141 w 6143318"/>
              <a:gd name="connsiteY428" fmla="*/ 3687800 h 4718622"/>
              <a:gd name="connsiteX429" fmla="*/ 5631772 w 6143318"/>
              <a:gd name="connsiteY429" fmla="*/ 3703716 h 4718622"/>
              <a:gd name="connsiteX430" fmla="*/ 5032850 w 6143318"/>
              <a:gd name="connsiteY430" fmla="*/ 3894711 h 4718622"/>
              <a:gd name="connsiteX431" fmla="*/ 4829503 w 6143318"/>
              <a:gd name="connsiteY431" fmla="*/ 3955193 h 4718622"/>
              <a:gd name="connsiteX432" fmla="*/ 4583262 w 6143318"/>
              <a:gd name="connsiteY432" fmla="*/ 4020450 h 4718622"/>
              <a:gd name="connsiteX433" fmla="*/ 4497475 w 6143318"/>
              <a:gd name="connsiteY433" fmla="*/ 4053874 h 4718622"/>
              <a:gd name="connsiteX434" fmla="*/ 4425985 w 6143318"/>
              <a:gd name="connsiteY434" fmla="*/ 4069790 h 4718622"/>
              <a:gd name="connsiteX435" fmla="*/ 4066950 w 6143318"/>
              <a:gd name="connsiteY435" fmla="*/ 4182796 h 4718622"/>
              <a:gd name="connsiteX436" fmla="*/ 3555404 w 6143318"/>
              <a:gd name="connsiteY436" fmla="*/ 4314901 h 4718622"/>
              <a:gd name="connsiteX437" fmla="*/ 3224964 w 6143318"/>
              <a:gd name="connsiteY437" fmla="*/ 4396074 h 4718622"/>
              <a:gd name="connsiteX438" fmla="*/ 3175716 w 6143318"/>
              <a:gd name="connsiteY438" fmla="*/ 4396074 h 4718622"/>
              <a:gd name="connsiteX439" fmla="*/ 3266269 w 6143318"/>
              <a:gd name="connsiteY439" fmla="*/ 4364242 h 4718622"/>
              <a:gd name="connsiteX440" fmla="*/ 3464850 w 6143318"/>
              <a:gd name="connsiteY440" fmla="*/ 4294210 h 4718622"/>
              <a:gd name="connsiteX441" fmla="*/ 3916028 w 6143318"/>
              <a:gd name="connsiteY441" fmla="*/ 4158922 h 4718622"/>
              <a:gd name="connsiteX442" fmla="*/ 4257588 w 6143318"/>
              <a:gd name="connsiteY442" fmla="*/ 4034775 h 4718622"/>
              <a:gd name="connsiteX443" fmla="*/ 4321134 w 6143318"/>
              <a:gd name="connsiteY443" fmla="*/ 4010900 h 4718622"/>
              <a:gd name="connsiteX444" fmla="*/ 4341786 w 6143318"/>
              <a:gd name="connsiteY444" fmla="*/ 3998168 h 4718622"/>
              <a:gd name="connsiteX445" fmla="*/ 4340198 w 6143318"/>
              <a:gd name="connsiteY445" fmla="*/ 3991801 h 4718622"/>
              <a:gd name="connsiteX446" fmla="*/ 4314779 w 6143318"/>
              <a:gd name="connsiteY446" fmla="*/ 3998168 h 4718622"/>
              <a:gd name="connsiteX447" fmla="*/ 4028822 w 6143318"/>
              <a:gd name="connsiteY447" fmla="*/ 4087298 h 4718622"/>
              <a:gd name="connsiteX448" fmla="*/ 3798468 w 6143318"/>
              <a:gd name="connsiteY448" fmla="*/ 4157330 h 4718622"/>
              <a:gd name="connsiteX449" fmla="*/ 3555404 w 6143318"/>
              <a:gd name="connsiteY449" fmla="*/ 4228953 h 4718622"/>
              <a:gd name="connsiteX450" fmla="*/ 3283744 w 6143318"/>
              <a:gd name="connsiteY450" fmla="*/ 4300577 h 4718622"/>
              <a:gd name="connsiteX451" fmla="*/ 3267857 w 6143318"/>
              <a:gd name="connsiteY451" fmla="*/ 4300577 h 4718622"/>
              <a:gd name="connsiteX452" fmla="*/ 3050213 w 6143318"/>
              <a:gd name="connsiteY452" fmla="*/ 4330817 h 4718622"/>
              <a:gd name="connsiteX453" fmla="*/ 3040681 w 6143318"/>
              <a:gd name="connsiteY453" fmla="*/ 4332409 h 4718622"/>
              <a:gd name="connsiteX454" fmla="*/ 3021616 w 6143318"/>
              <a:gd name="connsiteY454" fmla="*/ 4334001 h 4718622"/>
              <a:gd name="connsiteX455" fmla="*/ 3054978 w 6143318"/>
              <a:gd name="connsiteY455" fmla="*/ 4300577 h 4718622"/>
              <a:gd name="connsiteX456" fmla="*/ 2889758 w 6143318"/>
              <a:gd name="connsiteY456" fmla="*/ 4295802 h 4718622"/>
              <a:gd name="connsiteX457" fmla="*/ 2951716 w 6143318"/>
              <a:gd name="connsiteY457" fmla="*/ 4262378 h 4718622"/>
              <a:gd name="connsiteX458" fmla="*/ 2918354 w 6143318"/>
              <a:gd name="connsiteY458" fmla="*/ 4263970 h 4718622"/>
              <a:gd name="connsiteX459" fmla="*/ 2821446 w 6143318"/>
              <a:gd name="connsiteY459" fmla="*/ 4289435 h 4718622"/>
              <a:gd name="connsiteX460" fmla="*/ 2751546 w 6143318"/>
              <a:gd name="connsiteY460" fmla="*/ 4316493 h 4718622"/>
              <a:gd name="connsiteX461" fmla="*/ 2727716 w 6143318"/>
              <a:gd name="connsiteY461" fmla="*/ 4319676 h 4718622"/>
              <a:gd name="connsiteX462" fmla="*/ 2869106 w 6143318"/>
              <a:gd name="connsiteY462" fmla="*/ 4240095 h 4718622"/>
              <a:gd name="connsiteX463" fmla="*/ 2867517 w 6143318"/>
              <a:gd name="connsiteY463" fmla="*/ 4230545 h 4718622"/>
              <a:gd name="connsiteX464" fmla="*/ 2829390 w 6143318"/>
              <a:gd name="connsiteY464" fmla="*/ 4232137 h 4718622"/>
              <a:gd name="connsiteX465" fmla="*/ 2756312 w 6143318"/>
              <a:gd name="connsiteY465" fmla="*/ 4256011 h 4718622"/>
              <a:gd name="connsiteX466" fmla="*/ 2746780 w 6143318"/>
              <a:gd name="connsiteY466" fmla="*/ 4257603 h 4718622"/>
              <a:gd name="connsiteX467" fmla="*/ 2513248 w 6143318"/>
              <a:gd name="connsiteY467" fmla="*/ 4313310 h 4718622"/>
              <a:gd name="connsiteX468" fmla="*/ 2476709 w 6143318"/>
              <a:gd name="connsiteY468" fmla="*/ 4319676 h 4718622"/>
              <a:gd name="connsiteX469" fmla="*/ 2436992 w 6143318"/>
              <a:gd name="connsiteY469" fmla="*/ 4337184 h 4718622"/>
              <a:gd name="connsiteX470" fmla="*/ 2419517 w 6143318"/>
              <a:gd name="connsiteY470" fmla="*/ 4341959 h 4718622"/>
              <a:gd name="connsiteX471" fmla="*/ 2367092 w 6143318"/>
              <a:gd name="connsiteY471" fmla="*/ 4375383 h 4718622"/>
              <a:gd name="connsiteX472" fmla="*/ 2397276 w 6143318"/>
              <a:gd name="connsiteY472" fmla="*/ 4384933 h 4718622"/>
              <a:gd name="connsiteX473" fmla="*/ 2397276 w 6143318"/>
              <a:gd name="connsiteY473" fmla="*/ 4392891 h 4718622"/>
              <a:gd name="connsiteX474" fmla="*/ 2367092 w 6143318"/>
              <a:gd name="connsiteY474" fmla="*/ 4397666 h 4718622"/>
              <a:gd name="connsiteX475" fmla="*/ 2254297 w 6143318"/>
              <a:gd name="connsiteY475" fmla="*/ 4416765 h 4718622"/>
              <a:gd name="connsiteX476" fmla="*/ 2228879 w 6143318"/>
              <a:gd name="connsiteY476" fmla="*/ 4418357 h 4718622"/>
              <a:gd name="connsiteX477" fmla="*/ 2081134 w 6143318"/>
              <a:gd name="connsiteY477" fmla="*/ 4461331 h 4718622"/>
              <a:gd name="connsiteX478" fmla="*/ 1985815 w 6143318"/>
              <a:gd name="connsiteY478" fmla="*/ 4488389 h 4718622"/>
              <a:gd name="connsiteX479" fmla="*/ 1961985 w 6143318"/>
              <a:gd name="connsiteY479" fmla="*/ 4501122 h 4718622"/>
              <a:gd name="connsiteX480" fmla="*/ 2092255 w 6143318"/>
              <a:gd name="connsiteY480" fmla="*/ 4488389 h 4718622"/>
              <a:gd name="connsiteX481" fmla="*/ 2174865 w 6143318"/>
              <a:gd name="connsiteY481" fmla="*/ 4464514 h 4718622"/>
              <a:gd name="connsiteX482" fmla="*/ 2185985 w 6143318"/>
              <a:gd name="connsiteY482" fmla="*/ 4467697 h 4718622"/>
              <a:gd name="connsiteX483" fmla="*/ 2179630 w 6143318"/>
              <a:gd name="connsiteY483" fmla="*/ 4478839 h 4718622"/>
              <a:gd name="connsiteX484" fmla="*/ 2041418 w 6143318"/>
              <a:gd name="connsiteY484" fmla="*/ 4521813 h 4718622"/>
              <a:gd name="connsiteX485" fmla="*/ 2027120 w 6143318"/>
              <a:gd name="connsiteY485" fmla="*/ 4517038 h 4718622"/>
              <a:gd name="connsiteX486" fmla="*/ 2012822 w 6143318"/>
              <a:gd name="connsiteY486" fmla="*/ 4521813 h 4718622"/>
              <a:gd name="connsiteX487" fmla="*/ 1992169 w 6143318"/>
              <a:gd name="connsiteY487" fmla="*/ 4531362 h 4718622"/>
              <a:gd name="connsiteX488" fmla="*/ 1965163 w 6143318"/>
              <a:gd name="connsiteY488" fmla="*/ 4547279 h 4718622"/>
              <a:gd name="connsiteX489" fmla="*/ 1944510 w 6143318"/>
              <a:gd name="connsiteY489" fmla="*/ 4561604 h 4718622"/>
              <a:gd name="connsiteX490" fmla="*/ 1939744 w 6143318"/>
              <a:gd name="connsiteY490" fmla="*/ 4556829 h 4718622"/>
              <a:gd name="connsiteX491" fmla="*/ 1944510 w 6143318"/>
              <a:gd name="connsiteY491" fmla="*/ 4536137 h 4718622"/>
              <a:gd name="connsiteX492" fmla="*/ 1920680 w 6143318"/>
              <a:gd name="connsiteY492" fmla="*/ 4542504 h 4718622"/>
              <a:gd name="connsiteX493" fmla="*/ 1893673 w 6143318"/>
              <a:gd name="connsiteY493" fmla="*/ 4544095 h 4718622"/>
              <a:gd name="connsiteX494" fmla="*/ 1846014 w 6143318"/>
              <a:gd name="connsiteY494" fmla="*/ 4552054 h 4718622"/>
              <a:gd name="connsiteX495" fmla="*/ 1814241 w 6143318"/>
              <a:gd name="connsiteY495" fmla="*/ 4563195 h 4718622"/>
              <a:gd name="connsiteX496" fmla="*/ 1747518 w 6143318"/>
              <a:gd name="connsiteY496" fmla="*/ 4577520 h 4718622"/>
              <a:gd name="connsiteX497" fmla="*/ 1793588 w 6143318"/>
              <a:gd name="connsiteY497" fmla="*/ 4579111 h 4718622"/>
              <a:gd name="connsiteX498" fmla="*/ 1819006 w 6143318"/>
              <a:gd name="connsiteY498" fmla="*/ 4579111 h 4718622"/>
              <a:gd name="connsiteX499" fmla="*/ 1842836 w 6143318"/>
              <a:gd name="connsiteY499" fmla="*/ 4580703 h 4718622"/>
              <a:gd name="connsiteX500" fmla="*/ 1957219 w 6143318"/>
              <a:gd name="connsiteY500" fmla="*/ 4567970 h 4718622"/>
              <a:gd name="connsiteX501" fmla="*/ 1979460 w 6143318"/>
              <a:gd name="connsiteY501" fmla="*/ 4574337 h 4718622"/>
              <a:gd name="connsiteX502" fmla="*/ 1917503 w 6143318"/>
              <a:gd name="connsiteY502" fmla="*/ 4591844 h 4718622"/>
              <a:gd name="connsiteX503" fmla="*/ 1917503 w 6143318"/>
              <a:gd name="connsiteY503" fmla="*/ 4598211 h 4718622"/>
              <a:gd name="connsiteX504" fmla="*/ 2090666 w 6143318"/>
              <a:gd name="connsiteY504" fmla="*/ 4579111 h 4718622"/>
              <a:gd name="connsiteX505" fmla="*/ 2009645 w 6143318"/>
              <a:gd name="connsiteY505" fmla="*/ 4602986 h 4718622"/>
              <a:gd name="connsiteX506" fmla="*/ 1882553 w 6143318"/>
              <a:gd name="connsiteY506" fmla="*/ 4628452 h 4718622"/>
              <a:gd name="connsiteX507" fmla="*/ 1857135 w 6143318"/>
              <a:gd name="connsiteY507" fmla="*/ 4626860 h 4718622"/>
              <a:gd name="connsiteX508" fmla="*/ 1844425 w 6143318"/>
              <a:gd name="connsiteY508" fmla="*/ 4625269 h 4718622"/>
              <a:gd name="connsiteX509" fmla="*/ 1687148 w 6143318"/>
              <a:gd name="connsiteY509" fmla="*/ 4647551 h 4718622"/>
              <a:gd name="connsiteX510" fmla="*/ 1687148 w 6143318"/>
              <a:gd name="connsiteY510" fmla="*/ 4665059 h 4718622"/>
              <a:gd name="connsiteX511" fmla="*/ 1664908 w 6143318"/>
              <a:gd name="connsiteY511" fmla="*/ 4666651 h 4718622"/>
              <a:gd name="connsiteX512" fmla="*/ 1660142 w 6143318"/>
              <a:gd name="connsiteY512" fmla="*/ 4628452 h 4718622"/>
              <a:gd name="connsiteX513" fmla="*/ 1642667 w 6143318"/>
              <a:gd name="connsiteY513" fmla="*/ 4645960 h 4718622"/>
              <a:gd name="connsiteX514" fmla="*/ 1622014 w 6143318"/>
              <a:gd name="connsiteY514" fmla="*/ 4660284 h 4718622"/>
              <a:gd name="connsiteX515" fmla="*/ 1593418 w 6143318"/>
              <a:gd name="connsiteY515" fmla="*/ 4663468 h 4718622"/>
              <a:gd name="connsiteX516" fmla="*/ 1540993 w 6143318"/>
              <a:gd name="connsiteY516" fmla="*/ 4674609 h 4718622"/>
              <a:gd name="connsiteX517" fmla="*/ 1488567 w 6143318"/>
              <a:gd name="connsiteY517" fmla="*/ 4677792 h 4718622"/>
              <a:gd name="connsiteX518" fmla="*/ 1467915 w 6143318"/>
              <a:gd name="connsiteY518" fmla="*/ 4671426 h 4718622"/>
              <a:gd name="connsiteX519" fmla="*/ 1448851 w 6143318"/>
              <a:gd name="connsiteY519" fmla="*/ 4669834 h 4718622"/>
              <a:gd name="connsiteX520" fmla="*/ 1447262 w 6143318"/>
              <a:gd name="connsiteY520" fmla="*/ 4679384 h 4718622"/>
              <a:gd name="connsiteX521" fmla="*/ 1521929 w 6143318"/>
              <a:gd name="connsiteY521" fmla="*/ 4695300 h 4718622"/>
              <a:gd name="connsiteX522" fmla="*/ 1523517 w 6143318"/>
              <a:gd name="connsiteY522" fmla="*/ 4700075 h 4718622"/>
              <a:gd name="connsiteX523" fmla="*/ 1471092 w 6143318"/>
              <a:gd name="connsiteY523" fmla="*/ 4704850 h 4718622"/>
              <a:gd name="connsiteX524" fmla="*/ 1436142 w 6143318"/>
              <a:gd name="connsiteY524" fmla="*/ 4715991 h 4718622"/>
              <a:gd name="connsiteX525" fmla="*/ 1409134 w 6143318"/>
              <a:gd name="connsiteY525" fmla="*/ 4717583 h 4718622"/>
              <a:gd name="connsiteX526" fmla="*/ 1366241 w 6143318"/>
              <a:gd name="connsiteY526" fmla="*/ 4712808 h 4718622"/>
              <a:gd name="connsiteX527" fmla="*/ 1340822 w 6143318"/>
              <a:gd name="connsiteY527" fmla="*/ 4701666 h 4718622"/>
              <a:gd name="connsiteX528" fmla="*/ 1274099 w 6143318"/>
              <a:gd name="connsiteY528" fmla="*/ 4708033 h 4718622"/>
              <a:gd name="connsiteX529" fmla="*/ 1245503 w 6143318"/>
              <a:gd name="connsiteY529" fmla="*/ 4692117 h 4718622"/>
              <a:gd name="connsiteX530" fmla="*/ 1336057 w 6143318"/>
              <a:gd name="connsiteY530" fmla="*/ 4684159 h 4718622"/>
              <a:gd name="connsiteX531" fmla="*/ 1385305 w 6143318"/>
              <a:gd name="connsiteY531" fmla="*/ 4682567 h 4718622"/>
              <a:gd name="connsiteX532" fmla="*/ 1428199 w 6143318"/>
              <a:gd name="connsiteY532" fmla="*/ 4677792 h 4718622"/>
              <a:gd name="connsiteX533" fmla="*/ 1356709 w 6143318"/>
              <a:gd name="connsiteY533" fmla="*/ 4666651 h 4718622"/>
              <a:gd name="connsiteX534" fmla="*/ 1404369 w 6143318"/>
              <a:gd name="connsiteY534" fmla="*/ 4650735 h 4718622"/>
              <a:gd name="connsiteX535" fmla="*/ 1402780 w 6143318"/>
              <a:gd name="connsiteY535" fmla="*/ 4645960 h 4718622"/>
              <a:gd name="connsiteX536" fmla="*/ 1383716 w 6143318"/>
              <a:gd name="connsiteY536" fmla="*/ 4647551 h 4718622"/>
              <a:gd name="connsiteX537" fmla="*/ 1328113 w 6143318"/>
              <a:gd name="connsiteY537" fmla="*/ 4652326 h 4718622"/>
              <a:gd name="connsiteX538" fmla="*/ 1272511 w 6143318"/>
              <a:gd name="connsiteY538" fmla="*/ 4663468 h 4718622"/>
              <a:gd name="connsiteX539" fmla="*/ 1215319 w 6143318"/>
              <a:gd name="connsiteY539" fmla="*/ 4661876 h 4718622"/>
              <a:gd name="connsiteX540" fmla="*/ 1215319 w 6143318"/>
              <a:gd name="connsiteY540" fmla="*/ 4652326 h 4718622"/>
              <a:gd name="connsiteX541" fmla="*/ 1239149 w 6143318"/>
              <a:gd name="connsiteY541" fmla="*/ 4650735 h 4718622"/>
              <a:gd name="connsiteX542" fmla="*/ 1228028 w 6143318"/>
              <a:gd name="connsiteY542" fmla="*/ 4601394 h 4718622"/>
              <a:gd name="connsiteX543" fmla="*/ 1197844 w 6143318"/>
              <a:gd name="connsiteY543" fmla="*/ 4593436 h 4718622"/>
              <a:gd name="connsiteX544" fmla="*/ 1161305 w 6143318"/>
              <a:gd name="connsiteY544" fmla="*/ 4564787 h 4718622"/>
              <a:gd name="connsiteX545" fmla="*/ 1143829 w 6143318"/>
              <a:gd name="connsiteY545" fmla="*/ 4539321 h 4718622"/>
              <a:gd name="connsiteX546" fmla="*/ 1091404 w 6143318"/>
              <a:gd name="connsiteY546" fmla="*/ 4493164 h 4718622"/>
              <a:gd name="connsiteX547" fmla="*/ 1054865 w 6143318"/>
              <a:gd name="connsiteY547" fmla="*/ 4378567 h 4718622"/>
              <a:gd name="connsiteX548" fmla="*/ 1031035 w 6143318"/>
              <a:gd name="connsiteY548" fmla="*/ 4376975 h 4718622"/>
              <a:gd name="connsiteX549" fmla="*/ 1046922 w 6143318"/>
              <a:gd name="connsiteY549" fmla="*/ 4345142 h 4718622"/>
              <a:gd name="connsiteX550" fmla="*/ 1078695 w 6143318"/>
              <a:gd name="connsiteY550" fmla="*/ 4314901 h 4718622"/>
              <a:gd name="connsiteX551" fmla="*/ 1086638 w 6143318"/>
              <a:gd name="connsiteY551" fmla="*/ 4297393 h 4718622"/>
              <a:gd name="connsiteX552" fmla="*/ 1069163 w 6143318"/>
              <a:gd name="connsiteY552" fmla="*/ 4284660 h 4718622"/>
              <a:gd name="connsiteX553" fmla="*/ 1139064 w 6143318"/>
              <a:gd name="connsiteY553" fmla="*/ 4256011 h 4718622"/>
              <a:gd name="connsiteX554" fmla="*/ 1154950 w 6143318"/>
              <a:gd name="connsiteY554" fmla="*/ 4254420 h 4718622"/>
              <a:gd name="connsiteX555" fmla="*/ 1181957 w 6143318"/>
              <a:gd name="connsiteY555" fmla="*/ 4246461 h 4718622"/>
              <a:gd name="connsiteX556" fmla="*/ 1210553 w 6143318"/>
              <a:gd name="connsiteY556" fmla="*/ 4227362 h 4718622"/>
              <a:gd name="connsiteX557" fmla="*/ 1221674 w 6143318"/>
              <a:gd name="connsiteY557" fmla="*/ 4214629 h 4718622"/>
              <a:gd name="connsiteX558" fmla="*/ 1380539 w 6143318"/>
              <a:gd name="connsiteY558" fmla="*/ 4130273 h 4718622"/>
              <a:gd name="connsiteX559" fmla="*/ 1682383 w 6143318"/>
              <a:gd name="connsiteY559" fmla="*/ 3980659 h 4718622"/>
              <a:gd name="connsiteX560" fmla="*/ 1925446 w 6143318"/>
              <a:gd name="connsiteY560" fmla="*/ 3858104 h 4718622"/>
              <a:gd name="connsiteX561" fmla="*/ 2047772 w 6143318"/>
              <a:gd name="connsiteY561" fmla="*/ 3783298 h 4718622"/>
              <a:gd name="connsiteX562" fmla="*/ 2171687 w 6143318"/>
              <a:gd name="connsiteY562" fmla="*/ 3722816 h 4718622"/>
              <a:gd name="connsiteX563" fmla="*/ 2244765 w 6143318"/>
              <a:gd name="connsiteY563" fmla="*/ 3686209 h 4718622"/>
              <a:gd name="connsiteX564" fmla="*/ 2244765 w 6143318"/>
              <a:gd name="connsiteY564" fmla="*/ 3692575 h 4718622"/>
              <a:gd name="connsiteX565" fmla="*/ 2301957 w 6143318"/>
              <a:gd name="connsiteY565" fmla="*/ 3667109 h 4718622"/>
              <a:gd name="connsiteX566" fmla="*/ 2301957 w 6143318"/>
              <a:gd name="connsiteY566" fmla="*/ 3665517 h 4718622"/>
              <a:gd name="connsiteX567" fmla="*/ 2463999 w 6143318"/>
              <a:gd name="connsiteY567" fmla="*/ 3585936 h 4718622"/>
              <a:gd name="connsiteX568" fmla="*/ 2419517 w 6143318"/>
              <a:gd name="connsiteY568" fmla="*/ 3565245 h 4718622"/>
              <a:gd name="connsiteX569" fmla="*/ 2486240 w 6143318"/>
              <a:gd name="connsiteY569" fmla="*/ 3565245 h 4718622"/>
              <a:gd name="connsiteX570" fmla="*/ 2551375 w 6143318"/>
              <a:gd name="connsiteY570" fmla="*/ 3550920 h 4718622"/>
              <a:gd name="connsiteX571" fmla="*/ 2521191 w 6143318"/>
              <a:gd name="connsiteY571" fmla="*/ 3538187 h 4718622"/>
              <a:gd name="connsiteX572" fmla="*/ 2627630 w 6143318"/>
              <a:gd name="connsiteY572" fmla="*/ 3511129 h 4718622"/>
              <a:gd name="connsiteX573" fmla="*/ 2510070 w 6143318"/>
              <a:gd name="connsiteY573" fmla="*/ 3507946 h 4718622"/>
              <a:gd name="connsiteX574" fmla="*/ 2395687 w 6143318"/>
              <a:gd name="connsiteY574" fmla="*/ 3503172 h 4718622"/>
              <a:gd name="connsiteX575" fmla="*/ 2395687 w 6143318"/>
              <a:gd name="connsiteY575" fmla="*/ 3496805 h 4718622"/>
              <a:gd name="connsiteX576" fmla="*/ 2459234 w 6143318"/>
              <a:gd name="connsiteY576" fmla="*/ 3493622 h 4718622"/>
              <a:gd name="connsiteX577" fmla="*/ 2519602 w 6143318"/>
              <a:gd name="connsiteY577" fmla="*/ 3482480 h 4718622"/>
              <a:gd name="connsiteX578" fmla="*/ 2465588 w 6143318"/>
              <a:gd name="connsiteY578" fmla="*/ 3480889 h 4718622"/>
              <a:gd name="connsiteX579" fmla="*/ 2462411 w 6143318"/>
              <a:gd name="connsiteY579" fmla="*/ 3480889 h 4718622"/>
              <a:gd name="connsiteX580" fmla="*/ 2389333 w 6143318"/>
              <a:gd name="connsiteY580" fmla="*/ 3490438 h 4718622"/>
              <a:gd name="connsiteX581" fmla="*/ 2354382 w 6143318"/>
              <a:gd name="connsiteY581" fmla="*/ 3472931 h 4718622"/>
              <a:gd name="connsiteX582" fmla="*/ 2336907 w 6143318"/>
              <a:gd name="connsiteY582" fmla="*/ 3466564 h 4718622"/>
              <a:gd name="connsiteX583" fmla="*/ 2309900 w 6143318"/>
              <a:gd name="connsiteY583" fmla="*/ 3464972 h 4718622"/>
              <a:gd name="connsiteX584" fmla="*/ 2394098 w 6143318"/>
              <a:gd name="connsiteY584" fmla="*/ 3437915 h 4718622"/>
              <a:gd name="connsiteX585" fmla="*/ 2352793 w 6143318"/>
              <a:gd name="connsiteY585" fmla="*/ 3437915 h 4718622"/>
              <a:gd name="connsiteX586" fmla="*/ 2276538 w 6143318"/>
              <a:gd name="connsiteY586" fmla="*/ 3401307 h 4718622"/>
              <a:gd name="connsiteX587" fmla="*/ 2228879 w 6143318"/>
              <a:gd name="connsiteY587" fmla="*/ 3383799 h 4718622"/>
              <a:gd name="connsiteX588" fmla="*/ 2157389 w 6143318"/>
              <a:gd name="connsiteY588" fmla="*/ 3380616 h 4718622"/>
              <a:gd name="connsiteX589" fmla="*/ 2112907 w 6143318"/>
              <a:gd name="connsiteY589" fmla="*/ 3386982 h 4718622"/>
              <a:gd name="connsiteX590" fmla="*/ 2028709 w 6143318"/>
              <a:gd name="connsiteY590" fmla="*/ 3379025 h 4718622"/>
              <a:gd name="connsiteX591" fmla="*/ 2046184 w 6143318"/>
              <a:gd name="connsiteY591" fmla="*/ 3364700 h 4718622"/>
              <a:gd name="connsiteX592" fmla="*/ 2038240 w 6143318"/>
              <a:gd name="connsiteY592" fmla="*/ 3361517 h 4718622"/>
              <a:gd name="connsiteX593" fmla="*/ 1998524 w 6143318"/>
              <a:gd name="connsiteY593" fmla="*/ 3336050 h 4718622"/>
              <a:gd name="connsiteX594" fmla="*/ 1984226 w 6143318"/>
              <a:gd name="connsiteY594" fmla="*/ 3323317 h 4718622"/>
              <a:gd name="connsiteX595" fmla="*/ 1839659 w 6143318"/>
              <a:gd name="connsiteY595" fmla="*/ 3320134 h 4718622"/>
              <a:gd name="connsiteX596" fmla="*/ 1668085 w 6143318"/>
              <a:gd name="connsiteY596" fmla="*/ 3320134 h 4718622"/>
              <a:gd name="connsiteX597" fmla="*/ 1552113 w 6143318"/>
              <a:gd name="connsiteY597" fmla="*/ 3315360 h 4718622"/>
              <a:gd name="connsiteX598" fmla="*/ 1469503 w 6143318"/>
              <a:gd name="connsiteY598" fmla="*/ 3302626 h 4718622"/>
              <a:gd name="connsiteX599" fmla="*/ 1391659 w 6143318"/>
              <a:gd name="connsiteY599" fmla="*/ 3340825 h 4718622"/>
              <a:gd name="connsiteX600" fmla="*/ 1375773 w 6143318"/>
              <a:gd name="connsiteY600" fmla="*/ 3355150 h 4718622"/>
              <a:gd name="connsiteX601" fmla="*/ 1371007 w 6143318"/>
              <a:gd name="connsiteY601" fmla="*/ 3348784 h 4718622"/>
              <a:gd name="connsiteX602" fmla="*/ 1394837 w 6143318"/>
              <a:gd name="connsiteY602" fmla="*/ 3307401 h 4718622"/>
              <a:gd name="connsiteX603" fmla="*/ 1380539 w 6143318"/>
              <a:gd name="connsiteY603" fmla="*/ 3299443 h 4718622"/>
              <a:gd name="connsiteX604" fmla="*/ 1316992 w 6143318"/>
              <a:gd name="connsiteY604" fmla="*/ 3291485 h 4718622"/>
              <a:gd name="connsiteX605" fmla="*/ 1262979 w 6143318"/>
              <a:gd name="connsiteY605" fmla="*/ 3264427 h 4718622"/>
              <a:gd name="connsiteX606" fmla="*/ 1235971 w 6143318"/>
              <a:gd name="connsiteY606" fmla="*/ 3258060 h 4718622"/>
              <a:gd name="connsiteX607" fmla="*/ 1167659 w 6143318"/>
              <a:gd name="connsiteY607" fmla="*/ 3242145 h 4718622"/>
              <a:gd name="connsiteX608" fmla="*/ 1116822 w 6143318"/>
              <a:gd name="connsiteY608" fmla="*/ 3232595 h 4718622"/>
              <a:gd name="connsiteX609" fmla="*/ 1088227 w 6143318"/>
              <a:gd name="connsiteY609" fmla="*/ 3227820 h 4718622"/>
              <a:gd name="connsiteX610" fmla="*/ 1081872 w 6143318"/>
              <a:gd name="connsiteY610" fmla="*/ 3226228 h 4718622"/>
              <a:gd name="connsiteX611" fmla="*/ 996085 w 6143318"/>
              <a:gd name="connsiteY611" fmla="*/ 3242145 h 4718622"/>
              <a:gd name="connsiteX612" fmla="*/ 967489 w 6143318"/>
              <a:gd name="connsiteY612" fmla="*/ 3251695 h 4718622"/>
              <a:gd name="connsiteX613" fmla="*/ 897588 w 6143318"/>
              <a:gd name="connsiteY613" fmla="*/ 3266019 h 4718622"/>
              <a:gd name="connsiteX614" fmla="*/ 873759 w 6143318"/>
              <a:gd name="connsiteY614" fmla="*/ 3275569 h 4718622"/>
              <a:gd name="connsiteX615" fmla="*/ 819745 w 6143318"/>
              <a:gd name="connsiteY615" fmla="*/ 3288302 h 4718622"/>
              <a:gd name="connsiteX616" fmla="*/ 799092 w 6143318"/>
              <a:gd name="connsiteY616" fmla="*/ 3304218 h 4718622"/>
              <a:gd name="connsiteX617" fmla="*/ 819745 w 6143318"/>
              <a:gd name="connsiteY617" fmla="*/ 3339234 h 4718622"/>
              <a:gd name="connsiteX618" fmla="*/ 808624 w 6143318"/>
              <a:gd name="connsiteY618" fmla="*/ 3340825 h 4718622"/>
              <a:gd name="connsiteX619" fmla="*/ 756198 w 6143318"/>
              <a:gd name="connsiteY619" fmla="*/ 3323317 h 4718622"/>
              <a:gd name="connsiteX620" fmla="*/ 746667 w 6143318"/>
              <a:gd name="connsiteY620" fmla="*/ 3310585 h 4718622"/>
              <a:gd name="connsiteX621" fmla="*/ 700595 w 6143318"/>
              <a:gd name="connsiteY621" fmla="*/ 3304218 h 4718622"/>
              <a:gd name="connsiteX622" fmla="*/ 675177 w 6143318"/>
              <a:gd name="connsiteY622" fmla="*/ 3312176 h 4718622"/>
              <a:gd name="connsiteX623" fmla="*/ 662468 w 6143318"/>
              <a:gd name="connsiteY623" fmla="*/ 3308993 h 4718622"/>
              <a:gd name="connsiteX624" fmla="*/ 614808 w 6143318"/>
              <a:gd name="connsiteY624" fmla="*/ 3336050 h 4718622"/>
              <a:gd name="connsiteX625" fmla="*/ 613220 w 6143318"/>
              <a:gd name="connsiteY625" fmla="*/ 3344009 h 4718622"/>
              <a:gd name="connsiteX626" fmla="*/ 595745 w 6143318"/>
              <a:gd name="connsiteY626" fmla="*/ 3301035 h 4718622"/>
              <a:gd name="connsiteX627" fmla="*/ 605277 w 6143318"/>
              <a:gd name="connsiteY627" fmla="*/ 3267610 h 4718622"/>
              <a:gd name="connsiteX628" fmla="*/ 598922 w 6143318"/>
              <a:gd name="connsiteY628" fmla="*/ 3248511 h 4718622"/>
              <a:gd name="connsiteX629" fmla="*/ 583035 w 6143318"/>
              <a:gd name="connsiteY629" fmla="*/ 3262835 h 4718622"/>
              <a:gd name="connsiteX630" fmla="*/ 562383 w 6143318"/>
              <a:gd name="connsiteY630" fmla="*/ 3203945 h 4718622"/>
              <a:gd name="connsiteX631" fmla="*/ 533787 w 6143318"/>
              <a:gd name="connsiteY631" fmla="*/ 3203945 h 4718622"/>
              <a:gd name="connsiteX632" fmla="*/ 502014 w 6143318"/>
              <a:gd name="connsiteY632" fmla="*/ 3189621 h 4718622"/>
              <a:gd name="connsiteX633" fmla="*/ 495659 w 6143318"/>
              <a:gd name="connsiteY633" fmla="*/ 3184846 h 4718622"/>
              <a:gd name="connsiteX634" fmla="*/ 427347 w 6143318"/>
              <a:gd name="connsiteY634" fmla="*/ 3116406 h 4718622"/>
              <a:gd name="connsiteX635" fmla="*/ 398752 w 6143318"/>
              <a:gd name="connsiteY635" fmla="*/ 3065474 h 4718622"/>
              <a:gd name="connsiteX636" fmla="*/ 389220 w 6143318"/>
              <a:gd name="connsiteY636" fmla="*/ 3049558 h 4718622"/>
              <a:gd name="connsiteX637" fmla="*/ 387631 w 6143318"/>
              <a:gd name="connsiteY637" fmla="*/ 2974751 h 4718622"/>
              <a:gd name="connsiteX638" fmla="*/ 382865 w 6143318"/>
              <a:gd name="connsiteY638" fmla="*/ 2941327 h 4718622"/>
              <a:gd name="connsiteX639" fmla="*/ 352680 w 6143318"/>
              <a:gd name="connsiteY639" fmla="*/ 2947693 h 4718622"/>
              <a:gd name="connsiteX640" fmla="*/ 346326 w 6143318"/>
              <a:gd name="connsiteY640" fmla="*/ 2949285 h 4718622"/>
              <a:gd name="connsiteX641" fmla="*/ 322496 w 6143318"/>
              <a:gd name="connsiteY641" fmla="*/ 2896762 h 4718622"/>
              <a:gd name="connsiteX642" fmla="*/ 312964 w 6143318"/>
              <a:gd name="connsiteY642" fmla="*/ 2844238 h 4718622"/>
              <a:gd name="connsiteX643" fmla="*/ 314553 w 6143318"/>
              <a:gd name="connsiteY643" fmla="*/ 2810814 h 4718622"/>
              <a:gd name="connsiteX644" fmla="*/ 322496 w 6143318"/>
              <a:gd name="connsiteY644" fmla="*/ 2783756 h 4718622"/>
              <a:gd name="connsiteX645" fmla="*/ 349504 w 6143318"/>
              <a:gd name="connsiteY645" fmla="*/ 2737599 h 4718622"/>
              <a:gd name="connsiteX646" fmla="*/ 376510 w 6143318"/>
              <a:gd name="connsiteY646" fmla="*/ 2721683 h 4718622"/>
              <a:gd name="connsiteX647" fmla="*/ 381277 w 6143318"/>
              <a:gd name="connsiteY647" fmla="*/ 2689850 h 4718622"/>
              <a:gd name="connsiteX648" fmla="*/ 376510 w 6143318"/>
              <a:gd name="connsiteY648" fmla="*/ 2675525 h 4718622"/>
              <a:gd name="connsiteX649" fmla="*/ 362213 w 6143318"/>
              <a:gd name="connsiteY649" fmla="*/ 2627777 h 4718622"/>
              <a:gd name="connsiteX650" fmla="*/ 341560 w 6143318"/>
              <a:gd name="connsiteY650" fmla="*/ 2554562 h 4718622"/>
              <a:gd name="connsiteX651" fmla="*/ 339972 w 6143318"/>
              <a:gd name="connsiteY651" fmla="*/ 2548195 h 4718622"/>
              <a:gd name="connsiteX652" fmla="*/ 344737 w 6143318"/>
              <a:gd name="connsiteY652" fmla="*/ 2487713 h 4718622"/>
              <a:gd name="connsiteX653" fmla="*/ 363801 w 6143318"/>
              <a:gd name="connsiteY653" fmla="*/ 2455881 h 4718622"/>
              <a:gd name="connsiteX654" fmla="*/ 462298 w 6143318"/>
              <a:gd name="connsiteY654" fmla="*/ 2417682 h 4718622"/>
              <a:gd name="connsiteX655" fmla="*/ 486127 w 6143318"/>
              <a:gd name="connsiteY655" fmla="*/ 2417682 h 4718622"/>
              <a:gd name="connsiteX656" fmla="*/ 505192 w 6143318"/>
              <a:gd name="connsiteY656" fmla="*/ 2417682 h 4718622"/>
              <a:gd name="connsiteX657" fmla="*/ 630695 w 6143318"/>
              <a:gd name="connsiteY657" fmla="*/ 2354017 h 4718622"/>
              <a:gd name="connsiteX658" fmla="*/ 638638 w 6143318"/>
              <a:gd name="connsiteY658" fmla="*/ 2349242 h 4718622"/>
              <a:gd name="connsiteX659" fmla="*/ 652936 w 6143318"/>
              <a:gd name="connsiteY659" fmla="*/ 2320592 h 4718622"/>
              <a:gd name="connsiteX660" fmla="*/ 668823 w 6143318"/>
              <a:gd name="connsiteY660" fmla="*/ 2282394 h 4718622"/>
              <a:gd name="connsiteX661" fmla="*/ 689475 w 6143318"/>
              <a:gd name="connsiteY661" fmla="*/ 2260110 h 4718622"/>
              <a:gd name="connsiteX662" fmla="*/ 764142 w 6143318"/>
              <a:gd name="connsiteY662" fmla="*/ 2228278 h 4718622"/>
              <a:gd name="connsiteX663" fmla="*/ 778440 w 6143318"/>
              <a:gd name="connsiteY663" fmla="*/ 2221912 h 4718622"/>
              <a:gd name="connsiteX664" fmla="*/ 784794 w 6143318"/>
              <a:gd name="connsiteY664" fmla="*/ 2167796 h 4718622"/>
              <a:gd name="connsiteX665" fmla="*/ 789560 w 6143318"/>
              <a:gd name="connsiteY665" fmla="*/ 2163022 h 4718622"/>
              <a:gd name="connsiteX666" fmla="*/ 816567 w 6143318"/>
              <a:gd name="connsiteY666" fmla="*/ 2140739 h 4718622"/>
              <a:gd name="connsiteX667" fmla="*/ 791149 w 6143318"/>
              <a:gd name="connsiteY667" fmla="*/ 2116864 h 4718622"/>
              <a:gd name="connsiteX668" fmla="*/ 756198 w 6143318"/>
              <a:gd name="connsiteY668" fmla="*/ 2105723 h 4718622"/>
              <a:gd name="connsiteX669" fmla="*/ 733957 w 6143318"/>
              <a:gd name="connsiteY669" fmla="*/ 2118456 h 4718622"/>
              <a:gd name="connsiteX670" fmla="*/ 738723 w 6143318"/>
              <a:gd name="connsiteY670" fmla="*/ 2053199 h 4718622"/>
              <a:gd name="connsiteX671" fmla="*/ 729191 w 6143318"/>
              <a:gd name="connsiteY671" fmla="*/ 2027733 h 4718622"/>
              <a:gd name="connsiteX672" fmla="*/ 721248 w 6143318"/>
              <a:gd name="connsiteY672" fmla="*/ 2010225 h 4718622"/>
              <a:gd name="connsiteX673" fmla="*/ 718071 w 6143318"/>
              <a:gd name="connsiteY673" fmla="*/ 1976801 h 4718622"/>
              <a:gd name="connsiteX674" fmla="*/ 708539 w 6143318"/>
              <a:gd name="connsiteY674" fmla="*/ 1954518 h 4718622"/>
              <a:gd name="connsiteX675" fmla="*/ 703773 w 6143318"/>
              <a:gd name="connsiteY675" fmla="*/ 1903586 h 4718622"/>
              <a:gd name="connsiteX676" fmla="*/ 695830 w 6143318"/>
              <a:gd name="connsiteY676" fmla="*/ 1895628 h 4718622"/>
              <a:gd name="connsiteX677" fmla="*/ 697418 w 6143318"/>
              <a:gd name="connsiteY677" fmla="*/ 1868570 h 4718622"/>
              <a:gd name="connsiteX678" fmla="*/ 981787 w 6143318"/>
              <a:gd name="connsiteY678" fmla="*/ 1701449 h 4718622"/>
              <a:gd name="connsiteX679" fmla="*/ 1221674 w 6143318"/>
              <a:gd name="connsiteY679" fmla="*/ 1602768 h 4718622"/>
              <a:gd name="connsiteX680" fmla="*/ 1469503 w 6143318"/>
              <a:gd name="connsiteY680" fmla="*/ 1505679 h 4718622"/>
              <a:gd name="connsiteX681" fmla="*/ 1542581 w 6143318"/>
              <a:gd name="connsiteY681" fmla="*/ 1467480 h 4718622"/>
              <a:gd name="connsiteX682" fmla="*/ 1510808 w 6143318"/>
              <a:gd name="connsiteY682" fmla="*/ 1459522 h 4718622"/>
              <a:gd name="connsiteX683" fmla="*/ 1363064 w 6143318"/>
              <a:gd name="connsiteY683" fmla="*/ 1457930 h 4718622"/>
              <a:gd name="connsiteX684" fmla="*/ 1156539 w 6143318"/>
              <a:gd name="connsiteY684" fmla="*/ 1457930 h 4718622"/>
              <a:gd name="connsiteX685" fmla="*/ 1156539 w 6143318"/>
              <a:gd name="connsiteY685" fmla="*/ 1449972 h 4718622"/>
              <a:gd name="connsiteX686" fmla="*/ 1221674 w 6143318"/>
              <a:gd name="connsiteY686" fmla="*/ 1443606 h 4718622"/>
              <a:gd name="connsiteX687" fmla="*/ 1363064 w 6143318"/>
              <a:gd name="connsiteY687" fmla="*/ 1446789 h 4718622"/>
              <a:gd name="connsiteX688" fmla="*/ 1442496 w 6143318"/>
              <a:gd name="connsiteY688" fmla="*/ 1453156 h 4718622"/>
              <a:gd name="connsiteX689" fmla="*/ 1471092 w 6143318"/>
              <a:gd name="connsiteY689" fmla="*/ 1446789 h 4718622"/>
              <a:gd name="connsiteX690" fmla="*/ 1544170 w 6143318"/>
              <a:gd name="connsiteY690" fmla="*/ 1453156 h 4718622"/>
              <a:gd name="connsiteX691" fmla="*/ 1628368 w 6143318"/>
              <a:gd name="connsiteY691" fmla="*/ 1426098 h 4718622"/>
              <a:gd name="connsiteX692" fmla="*/ 1687148 w 6143318"/>
              <a:gd name="connsiteY692" fmla="*/ 1402223 h 4718622"/>
              <a:gd name="connsiteX693" fmla="*/ 1745928 w 6143318"/>
              <a:gd name="connsiteY693" fmla="*/ 1397448 h 4718622"/>
              <a:gd name="connsiteX694" fmla="*/ 1869843 w 6143318"/>
              <a:gd name="connsiteY694" fmla="*/ 1354475 h 4718622"/>
              <a:gd name="connsiteX695" fmla="*/ 1884141 w 6143318"/>
              <a:gd name="connsiteY695" fmla="*/ 1346516 h 4718622"/>
              <a:gd name="connsiteX696" fmla="*/ 1882553 w 6143318"/>
              <a:gd name="connsiteY696" fmla="*/ 1340150 h 4718622"/>
              <a:gd name="connsiteX697" fmla="*/ 1191489 w 6143318"/>
              <a:gd name="connsiteY697" fmla="*/ 1335375 h 4718622"/>
              <a:gd name="connsiteX698" fmla="*/ 500425 w 6143318"/>
              <a:gd name="connsiteY698" fmla="*/ 1329009 h 4718622"/>
              <a:gd name="connsiteX699" fmla="*/ 497248 w 6143318"/>
              <a:gd name="connsiteY699" fmla="*/ 1314684 h 4718622"/>
              <a:gd name="connsiteX700" fmla="*/ 454355 w 6143318"/>
              <a:gd name="connsiteY700" fmla="*/ 1329009 h 4718622"/>
              <a:gd name="connsiteX701" fmla="*/ 413050 w 6143318"/>
              <a:gd name="connsiteY701" fmla="*/ 1324234 h 4718622"/>
              <a:gd name="connsiteX702" fmla="*/ 368567 w 6143318"/>
              <a:gd name="connsiteY702" fmla="*/ 1329009 h 4718622"/>
              <a:gd name="connsiteX703" fmla="*/ 168397 w 6143318"/>
              <a:gd name="connsiteY703" fmla="*/ 1314684 h 4718622"/>
              <a:gd name="connsiteX704" fmla="*/ 85787 w 6143318"/>
              <a:gd name="connsiteY704" fmla="*/ 1303542 h 4718622"/>
              <a:gd name="connsiteX705" fmla="*/ 63546 w 6143318"/>
              <a:gd name="connsiteY705" fmla="*/ 1292401 h 4718622"/>
              <a:gd name="connsiteX706" fmla="*/ 222411 w 6143318"/>
              <a:gd name="connsiteY706" fmla="*/ 1281260 h 4718622"/>
              <a:gd name="connsiteX707" fmla="*/ 217646 w 6143318"/>
              <a:gd name="connsiteY707" fmla="*/ 1274893 h 4718622"/>
              <a:gd name="connsiteX708" fmla="*/ 90553 w 6143318"/>
              <a:gd name="connsiteY708" fmla="*/ 1257385 h 4718622"/>
              <a:gd name="connsiteX709" fmla="*/ 36539 w 6143318"/>
              <a:gd name="connsiteY709" fmla="*/ 1208045 h 4718622"/>
              <a:gd name="connsiteX710" fmla="*/ 38128 w 6143318"/>
              <a:gd name="connsiteY710" fmla="*/ 1182579 h 4718622"/>
              <a:gd name="connsiteX711" fmla="*/ 88964 w 6143318"/>
              <a:gd name="connsiteY711" fmla="*/ 1166663 h 4718622"/>
              <a:gd name="connsiteX712" fmla="*/ 165220 w 6143318"/>
              <a:gd name="connsiteY712" fmla="*/ 1168254 h 4718622"/>
              <a:gd name="connsiteX713" fmla="*/ 166809 w 6143318"/>
              <a:gd name="connsiteY713" fmla="*/ 1157113 h 4718622"/>
              <a:gd name="connsiteX714" fmla="*/ 136624 w 6143318"/>
              <a:gd name="connsiteY714" fmla="*/ 1149154 h 4718622"/>
              <a:gd name="connsiteX715" fmla="*/ 31773 w 6143318"/>
              <a:gd name="connsiteY715" fmla="*/ 1157113 h 4718622"/>
              <a:gd name="connsiteX716" fmla="*/ 0 w 6143318"/>
              <a:gd name="connsiteY716" fmla="*/ 1145971 h 4718622"/>
              <a:gd name="connsiteX717" fmla="*/ 4766 w 6143318"/>
              <a:gd name="connsiteY717" fmla="*/ 1079123 h 4718622"/>
              <a:gd name="connsiteX718" fmla="*/ 33362 w 6143318"/>
              <a:gd name="connsiteY718" fmla="*/ 1039332 h 4718622"/>
              <a:gd name="connsiteX719" fmla="*/ 106439 w 6143318"/>
              <a:gd name="connsiteY719" fmla="*/ 1026599 h 4718622"/>
              <a:gd name="connsiteX720" fmla="*/ 141390 w 6143318"/>
              <a:gd name="connsiteY720" fmla="*/ 1029783 h 4718622"/>
              <a:gd name="connsiteX721" fmla="*/ 174752 w 6143318"/>
              <a:gd name="connsiteY721" fmla="*/ 1021824 h 4718622"/>
              <a:gd name="connsiteX722" fmla="*/ 176341 w 6143318"/>
              <a:gd name="connsiteY722" fmla="*/ 1012275 h 4718622"/>
              <a:gd name="connsiteX723" fmla="*/ 139801 w 6143318"/>
              <a:gd name="connsiteY723" fmla="*/ 1007500 h 4718622"/>
              <a:gd name="connsiteX724" fmla="*/ 100085 w 6143318"/>
              <a:gd name="connsiteY724" fmla="*/ 1007500 h 4718622"/>
              <a:gd name="connsiteX725" fmla="*/ 98496 w 6143318"/>
              <a:gd name="connsiteY725" fmla="*/ 1001133 h 4718622"/>
              <a:gd name="connsiteX726" fmla="*/ 131858 w 6143318"/>
              <a:gd name="connsiteY726" fmla="*/ 991583 h 4718622"/>
              <a:gd name="connsiteX727" fmla="*/ 158865 w 6143318"/>
              <a:gd name="connsiteY727" fmla="*/ 986809 h 4718622"/>
              <a:gd name="connsiteX728" fmla="*/ 174752 w 6143318"/>
              <a:gd name="connsiteY728" fmla="*/ 961342 h 4718622"/>
              <a:gd name="connsiteX729" fmla="*/ 182695 w 6143318"/>
              <a:gd name="connsiteY729" fmla="*/ 937468 h 4718622"/>
              <a:gd name="connsiteX730" fmla="*/ 184284 w 6143318"/>
              <a:gd name="connsiteY730" fmla="*/ 915186 h 4718622"/>
              <a:gd name="connsiteX731" fmla="*/ 127092 w 6143318"/>
              <a:gd name="connsiteY731" fmla="*/ 859479 h 4718622"/>
              <a:gd name="connsiteX732" fmla="*/ 108028 w 6143318"/>
              <a:gd name="connsiteY732" fmla="*/ 814913 h 4718622"/>
              <a:gd name="connsiteX733" fmla="*/ 101674 w 6143318"/>
              <a:gd name="connsiteY733" fmla="*/ 743290 h 4718622"/>
              <a:gd name="connsiteX734" fmla="*/ 115972 w 6143318"/>
              <a:gd name="connsiteY734" fmla="*/ 609593 h 4718622"/>
              <a:gd name="connsiteX735" fmla="*/ 309787 w 6143318"/>
              <a:gd name="connsiteY735" fmla="*/ 466346 h 4718622"/>
              <a:gd name="connsiteX736" fmla="*/ 513135 w 6143318"/>
              <a:gd name="connsiteY736" fmla="*/ 405865 h 4718622"/>
              <a:gd name="connsiteX737" fmla="*/ 644993 w 6143318"/>
              <a:gd name="connsiteY737" fmla="*/ 353341 h 4718622"/>
              <a:gd name="connsiteX738" fmla="*/ 896000 w 6143318"/>
              <a:gd name="connsiteY738" fmla="*/ 283309 h 4718622"/>
              <a:gd name="connsiteX739" fmla="*/ 1069163 w 6143318"/>
              <a:gd name="connsiteY739" fmla="*/ 241928 h 4718622"/>
              <a:gd name="connsiteX740" fmla="*/ 1283631 w 6143318"/>
              <a:gd name="connsiteY740" fmla="*/ 216462 h 4718622"/>
              <a:gd name="connsiteX741" fmla="*/ 1475858 w 6143318"/>
              <a:gd name="connsiteY741" fmla="*/ 214869 h 4718622"/>
              <a:gd name="connsiteX742" fmla="*/ 1753872 w 6143318"/>
              <a:gd name="connsiteY742" fmla="*/ 208503 h 4718622"/>
              <a:gd name="connsiteX743" fmla="*/ 1979460 w 6143318"/>
              <a:gd name="connsiteY743" fmla="*/ 210095 h 4718622"/>
              <a:gd name="connsiteX744" fmla="*/ 2294013 w 6143318"/>
              <a:gd name="connsiteY744" fmla="*/ 194178 h 4718622"/>
              <a:gd name="connsiteX745" fmla="*/ 2368681 w 6143318"/>
              <a:gd name="connsiteY745" fmla="*/ 195770 h 4718622"/>
              <a:gd name="connsiteX746" fmla="*/ 2394098 w 6143318"/>
              <a:gd name="connsiteY746" fmla="*/ 189404 h 4718622"/>
              <a:gd name="connsiteX747" fmla="*/ 2463999 w 6143318"/>
              <a:gd name="connsiteY747" fmla="*/ 183037 h 4718622"/>
              <a:gd name="connsiteX748" fmla="*/ 2481475 w 6143318"/>
              <a:gd name="connsiteY748" fmla="*/ 179854 h 4718622"/>
              <a:gd name="connsiteX749" fmla="*/ 2476709 w 6143318"/>
              <a:gd name="connsiteY749" fmla="*/ 173487 h 4718622"/>
              <a:gd name="connsiteX750" fmla="*/ 2360737 w 6143318"/>
              <a:gd name="connsiteY750" fmla="*/ 168712 h 4718622"/>
              <a:gd name="connsiteX751" fmla="*/ 2203460 w 6143318"/>
              <a:gd name="connsiteY751" fmla="*/ 152796 h 4718622"/>
              <a:gd name="connsiteX752" fmla="*/ 2190751 w 6143318"/>
              <a:gd name="connsiteY752" fmla="*/ 151205 h 4718622"/>
              <a:gd name="connsiteX753" fmla="*/ 2185985 w 6143318"/>
              <a:gd name="connsiteY753" fmla="*/ 146430 h 4718622"/>
              <a:gd name="connsiteX754" fmla="*/ 2251120 w 6143318"/>
              <a:gd name="connsiteY754" fmla="*/ 135288 h 4718622"/>
              <a:gd name="connsiteX755" fmla="*/ 2487829 w 6143318"/>
              <a:gd name="connsiteY755" fmla="*/ 128922 h 4718622"/>
              <a:gd name="connsiteX756" fmla="*/ 2732482 w 6143318"/>
              <a:gd name="connsiteY756" fmla="*/ 127330 h 4718622"/>
              <a:gd name="connsiteX757" fmla="*/ 2969191 w 6143318"/>
              <a:gd name="connsiteY757" fmla="*/ 124147 h 4718622"/>
              <a:gd name="connsiteX758" fmla="*/ 3226553 w 6143318"/>
              <a:gd name="connsiteY758" fmla="*/ 114597 h 4718622"/>
              <a:gd name="connsiteX759" fmla="*/ 3236085 w 6143318"/>
              <a:gd name="connsiteY759" fmla="*/ 114597 h 4718622"/>
              <a:gd name="connsiteX760" fmla="*/ 3309162 w 6143318"/>
              <a:gd name="connsiteY760" fmla="*/ 109822 h 4718622"/>
              <a:gd name="connsiteX761" fmla="*/ 3366354 w 6143318"/>
              <a:gd name="connsiteY761" fmla="*/ 108231 h 4718622"/>
              <a:gd name="connsiteX762" fmla="*/ 3452142 w 6143318"/>
              <a:gd name="connsiteY762" fmla="*/ 101864 h 4718622"/>
              <a:gd name="connsiteX763" fmla="*/ 3474382 w 6143318"/>
              <a:gd name="connsiteY763" fmla="*/ 101864 h 4718622"/>
              <a:gd name="connsiteX764" fmla="*/ 3553815 w 6143318"/>
              <a:gd name="connsiteY764" fmla="*/ 97090 h 4718622"/>
              <a:gd name="connsiteX765" fmla="*/ 3712680 w 6143318"/>
              <a:gd name="connsiteY765" fmla="*/ 92315 h 4718622"/>
              <a:gd name="connsiteX766" fmla="*/ 4020879 w 6143318"/>
              <a:gd name="connsiteY766" fmla="*/ 74806 h 4718622"/>
              <a:gd name="connsiteX767" fmla="*/ 4254411 w 6143318"/>
              <a:gd name="connsiteY767" fmla="*/ 65256 h 4718622"/>
              <a:gd name="connsiteX768" fmla="*/ 4534014 w 6143318"/>
              <a:gd name="connsiteY768" fmla="*/ 74806 h 4718622"/>
              <a:gd name="connsiteX769" fmla="*/ 4729418 w 6143318"/>
              <a:gd name="connsiteY769" fmla="*/ 74806 h 4718622"/>
              <a:gd name="connsiteX770" fmla="*/ 4854922 w 6143318"/>
              <a:gd name="connsiteY770" fmla="*/ 42974 h 4718622"/>
              <a:gd name="connsiteX771" fmla="*/ 4920056 w 6143318"/>
              <a:gd name="connsiteY771" fmla="*/ 0 h 4718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</a:cxnLst>
            <a:rect l="l" t="t" r="r" b="b"/>
            <a:pathLst>
              <a:path w="6143318" h="4718622">
                <a:moveTo>
                  <a:pt x="1669673" y="4595028"/>
                </a:moveTo>
                <a:cubicBezTo>
                  <a:pt x="1656964" y="4596619"/>
                  <a:pt x="1642667" y="4598211"/>
                  <a:pt x="1629957" y="4601394"/>
                </a:cubicBezTo>
                <a:cubicBezTo>
                  <a:pt x="1631546" y="4604578"/>
                  <a:pt x="1631546" y="4607760"/>
                  <a:pt x="1631546" y="4610944"/>
                </a:cubicBezTo>
                <a:cubicBezTo>
                  <a:pt x="1644255" y="4609352"/>
                  <a:pt x="1658553" y="4607760"/>
                  <a:pt x="1671262" y="4606169"/>
                </a:cubicBezTo>
                <a:cubicBezTo>
                  <a:pt x="1669673" y="4601394"/>
                  <a:pt x="1669673" y="4598211"/>
                  <a:pt x="1669673" y="4595028"/>
                </a:cubicBezTo>
                <a:close/>
                <a:moveTo>
                  <a:pt x="1890496" y="4593436"/>
                </a:moveTo>
                <a:cubicBezTo>
                  <a:pt x="1876198" y="4598211"/>
                  <a:pt x="1863489" y="4602986"/>
                  <a:pt x="1849191" y="4607760"/>
                </a:cubicBezTo>
                <a:cubicBezTo>
                  <a:pt x="1850780" y="4610944"/>
                  <a:pt x="1852368" y="4614127"/>
                  <a:pt x="1853957" y="4618902"/>
                </a:cubicBezTo>
                <a:cubicBezTo>
                  <a:pt x="1866666" y="4612535"/>
                  <a:pt x="1879375" y="4604578"/>
                  <a:pt x="1892084" y="4598211"/>
                </a:cubicBezTo>
                <a:cubicBezTo>
                  <a:pt x="1892084" y="4596619"/>
                  <a:pt x="1892084" y="4595028"/>
                  <a:pt x="1890496" y="4593436"/>
                </a:cubicBezTo>
                <a:close/>
                <a:moveTo>
                  <a:pt x="1944510" y="4502713"/>
                </a:moveTo>
                <a:cubicBezTo>
                  <a:pt x="1919092" y="4512263"/>
                  <a:pt x="1896851" y="4520221"/>
                  <a:pt x="1869843" y="4528179"/>
                </a:cubicBezTo>
                <a:cubicBezTo>
                  <a:pt x="1906383" y="4537729"/>
                  <a:pt x="1938155" y="4526588"/>
                  <a:pt x="1944510" y="4502713"/>
                </a:cubicBezTo>
                <a:close/>
                <a:moveTo>
                  <a:pt x="2214581" y="4378567"/>
                </a:moveTo>
                <a:cubicBezTo>
                  <a:pt x="2193928" y="4386525"/>
                  <a:pt x="2173276" y="4394482"/>
                  <a:pt x="2152624" y="4402441"/>
                </a:cubicBezTo>
                <a:cubicBezTo>
                  <a:pt x="2154212" y="4405624"/>
                  <a:pt x="2155800" y="4408807"/>
                  <a:pt x="2155800" y="4411991"/>
                </a:cubicBezTo>
                <a:cubicBezTo>
                  <a:pt x="2176453" y="4404032"/>
                  <a:pt x="2197105" y="4396074"/>
                  <a:pt x="2217758" y="4388116"/>
                </a:cubicBezTo>
                <a:cubicBezTo>
                  <a:pt x="2217758" y="4384933"/>
                  <a:pt x="2216170" y="4381750"/>
                  <a:pt x="2214581" y="4378567"/>
                </a:cubicBezTo>
                <a:close/>
                <a:moveTo>
                  <a:pt x="2255240" y="4353697"/>
                </a:moveTo>
                <a:cubicBezTo>
                  <a:pt x="2240198" y="4351608"/>
                  <a:pt x="2237219" y="4356682"/>
                  <a:pt x="2228879" y="4376975"/>
                </a:cubicBezTo>
                <a:cubicBezTo>
                  <a:pt x="2247942" y="4380158"/>
                  <a:pt x="2265418" y="4378567"/>
                  <a:pt x="2274950" y="4357875"/>
                </a:cubicBezTo>
                <a:cubicBezTo>
                  <a:pt x="2266609" y="4355885"/>
                  <a:pt x="2260254" y="4354393"/>
                  <a:pt x="2255240" y="4353697"/>
                </a:cubicBezTo>
                <a:close/>
                <a:moveTo>
                  <a:pt x="2315261" y="4346336"/>
                </a:moveTo>
                <a:cubicBezTo>
                  <a:pt x="2303545" y="4349121"/>
                  <a:pt x="2294808" y="4357875"/>
                  <a:pt x="2289247" y="4372200"/>
                </a:cubicBezTo>
                <a:cubicBezTo>
                  <a:pt x="2311488" y="4354692"/>
                  <a:pt x="2338496" y="4384933"/>
                  <a:pt x="2359148" y="4356284"/>
                </a:cubicBezTo>
                <a:cubicBezTo>
                  <a:pt x="2341673" y="4346734"/>
                  <a:pt x="2326978" y="4343551"/>
                  <a:pt x="2315261" y="4346336"/>
                </a:cubicBezTo>
                <a:close/>
                <a:moveTo>
                  <a:pt x="3415602" y="4163696"/>
                </a:moveTo>
                <a:cubicBezTo>
                  <a:pt x="3388595" y="4173246"/>
                  <a:pt x="3361588" y="4182796"/>
                  <a:pt x="3334581" y="4193937"/>
                </a:cubicBezTo>
                <a:cubicBezTo>
                  <a:pt x="3326638" y="4195530"/>
                  <a:pt x="3320283" y="4198713"/>
                  <a:pt x="3313929" y="4200304"/>
                </a:cubicBezTo>
                <a:cubicBezTo>
                  <a:pt x="3290099" y="4203487"/>
                  <a:pt x="3266269" y="4205079"/>
                  <a:pt x="3244028" y="4211445"/>
                </a:cubicBezTo>
                <a:cubicBezTo>
                  <a:pt x="3204312" y="4222587"/>
                  <a:pt x="3164596" y="4235320"/>
                  <a:pt x="3124879" y="4251236"/>
                </a:cubicBezTo>
                <a:cubicBezTo>
                  <a:pt x="3113758" y="4254420"/>
                  <a:pt x="3089929" y="4259195"/>
                  <a:pt x="3104226" y="4283069"/>
                </a:cubicBezTo>
                <a:cubicBezTo>
                  <a:pt x="3112170" y="4279885"/>
                  <a:pt x="3120113" y="4275110"/>
                  <a:pt x="3126468" y="4273519"/>
                </a:cubicBezTo>
                <a:cubicBezTo>
                  <a:pt x="3175716" y="4257603"/>
                  <a:pt x="3224964" y="4244870"/>
                  <a:pt x="3274212" y="4228953"/>
                </a:cubicBezTo>
                <a:cubicBezTo>
                  <a:pt x="3294865" y="4222587"/>
                  <a:pt x="3315517" y="4214629"/>
                  <a:pt x="3336170" y="4206670"/>
                </a:cubicBezTo>
                <a:cubicBezTo>
                  <a:pt x="3363177" y="4195530"/>
                  <a:pt x="3390184" y="4184388"/>
                  <a:pt x="3417191" y="4171655"/>
                </a:cubicBezTo>
                <a:cubicBezTo>
                  <a:pt x="3417191" y="4170063"/>
                  <a:pt x="3415602" y="4166880"/>
                  <a:pt x="3415602" y="4163696"/>
                </a:cubicBezTo>
                <a:close/>
                <a:moveTo>
                  <a:pt x="3520454" y="4146189"/>
                </a:moveTo>
                <a:cubicBezTo>
                  <a:pt x="3504567" y="4147780"/>
                  <a:pt x="3488680" y="4149372"/>
                  <a:pt x="3474382" y="4149372"/>
                </a:cubicBezTo>
                <a:cubicBezTo>
                  <a:pt x="3461674" y="4154147"/>
                  <a:pt x="3448964" y="4157330"/>
                  <a:pt x="3436255" y="4160513"/>
                </a:cubicBezTo>
                <a:cubicBezTo>
                  <a:pt x="3458496" y="4166880"/>
                  <a:pt x="3496624" y="4157330"/>
                  <a:pt x="3520454" y="4146189"/>
                </a:cubicBezTo>
                <a:close/>
                <a:moveTo>
                  <a:pt x="4445049" y="3956785"/>
                </a:moveTo>
                <a:cubicBezTo>
                  <a:pt x="4424396" y="3961560"/>
                  <a:pt x="4405333" y="3967926"/>
                  <a:pt x="4384680" y="3972701"/>
                </a:cubicBezTo>
                <a:cubicBezTo>
                  <a:pt x="4384680" y="3975884"/>
                  <a:pt x="4386269" y="3979068"/>
                  <a:pt x="4386269" y="3983843"/>
                </a:cubicBezTo>
                <a:cubicBezTo>
                  <a:pt x="4406921" y="3977476"/>
                  <a:pt x="4425985" y="3972701"/>
                  <a:pt x="4446637" y="3966335"/>
                </a:cubicBezTo>
                <a:cubicBezTo>
                  <a:pt x="4446637" y="3963152"/>
                  <a:pt x="4445049" y="3959968"/>
                  <a:pt x="4445049" y="3956785"/>
                </a:cubicBezTo>
                <a:close/>
                <a:moveTo>
                  <a:pt x="4770723" y="3888345"/>
                </a:moveTo>
                <a:cubicBezTo>
                  <a:pt x="4727829" y="3897895"/>
                  <a:pt x="4688113" y="3907445"/>
                  <a:pt x="4646808" y="3915403"/>
                </a:cubicBezTo>
                <a:cubicBezTo>
                  <a:pt x="4648397" y="3918586"/>
                  <a:pt x="4648397" y="3921769"/>
                  <a:pt x="4649985" y="3924953"/>
                </a:cubicBezTo>
                <a:cubicBezTo>
                  <a:pt x="4686524" y="3916994"/>
                  <a:pt x="4724652" y="3910628"/>
                  <a:pt x="4761191" y="3901078"/>
                </a:cubicBezTo>
                <a:cubicBezTo>
                  <a:pt x="4764368" y="3901078"/>
                  <a:pt x="4767545" y="3893120"/>
                  <a:pt x="4770723" y="3888345"/>
                </a:cubicBezTo>
                <a:close/>
                <a:moveTo>
                  <a:pt x="4818382" y="3850146"/>
                </a:moveTo>
                <a:cubicBezTo>
                  <a:pt x="4818382" y="3851738"/>
                  <a:pt x="4818382" y="3854921"/>
                  <a:pt x="4816793" y="3858104"/>
                </a:cubicBezTo>
                <a:cubicBezTo>
                  <a:pt x="4823148" y="3862879"/>
                  <a:pt x="4827914" y="3867654"/>
                  <a:pt x="4834269" y="3874021"/>
                </a:cubicBezTo>
                <a:cubicBezTo>
                  <a:pt x="4839035" y="3870837"/>
                  <a:pt x="4845389" y="3866062"/>
                  <a:pt x="4850155" y="3862879"/>
                </a:cubicBezTo>
                <a:cubicBezTo>
                  <a:pt x="4850155" y="3861287"/>
                  <a:pt x="4850155" y="3858104"/>
                  <a:pt x="4850155" y="3854921"/>
                </a:cubicBezTo>
                <a:cubicBezTo>
                  <a:pt x="4839035" y="3853329"/>
                  <a:pt x="4829503" y="3851738"/>
                  <a:pt x="4818382" y="3850146"/>
                </a:cubicBezTo>
                <a:close/>
                <a:moveTo>
                  <a:pt x="4899403" y="3827863"/>
                </a:moveTo>
                <a:cubicBezTo>
                  <a:pt x="4883517" y="3832638"/>
                  <a:pt x="4869219" y="3839005"/>
                  <a:pt x="4854922" y="3843780"/>
                </a:cubicBezTo>
                <a:cubicBezTo>
                  <a:pt x="4854922" y="3846963"/>
                  <a:pt x="4856510" y="3850146"/>
                  <a:pt x="4856510" y="3853329"/>
                </a:cubicBezTo>
                <a:cubicBezTo>
                  <a:pt x="4872397" y="3846963"/>
                  <a:pt x="4886694" y="3842188"/>
                  <a:pt x="4902581" y="3835821"/>
                </a:cubicBezTo>
                <a:cubicBezTo>
                  <a:pt x="4900992" y="3832638"/>
                  <a:pt x="4899403" y="3831046"/>
                  <a:pt x="4899403" y="3827863"/>
                </a:cubicBezTo>
                <a:close/>
                <a:moveTo>
                  <a:pt x="943784" y="3162414"/>
                </a:moveTo>
                <a:cubicBezTo>
                  <a:pt x="939886" y="3162464"/>
                  <a:pt x="936113" y="3162961"/>
                  <a:pt x="932539" y="3164155"/>
                </a:cubicBezTo>
                <a:cubicBezTo>
                  <a:pt x="889645" y="3180071"/>
                  <a:pt x="861050" y="3208720"/>
                  <a:pt x="851518" y="3237370"/>
                </a:cubicBezTo>
                <a:cubicBezTo>
                  <a:pt x="873759" y="3229411"/>
                  <a:pt x="899177" y="3221453"/>
                  <a:pt x="923007" y="3213495"/>
                </a:cubicBezTo>
                <a:cubicBezTo>
                  <a:pt x="946837" y="3205537"/>
                  <a:pt x="969077" y="3197579"/>
                  <a:pt x="980198" y="3167338"/>
                </a:cubicBezTo>
                <a:cubicBezTo>
                  <a:pt x="968283" y="3166144"/>
                  <a:pt x="955475" y="3162265"/>
                  <a:pt x="943784" y="3162414"/>
                </a:cubicBezTo>
                <a:close/>
                <a:moveTo>
                  <a:pt x="5647659" y="3060699"/>
                </a:moveTo>
                <a:cubicBezTo>
                  <a:pt x="5636538" y="3062291"/>
                  <a:pt x="5627006" y="3062291"/>
                  <a:pt x="5617474" y="3065474"/>
                </a:cubicBezTo>
                <a:cubicBezTo>
                  <a:pt x="5599999" y="3071840"/>
                  <a:pt x="5584112" y="3079798"/>
                  <a:pt x="5566637" y="3086165"/>
                </a:cubicBezTo>
                <a:cubicBezTo>
                  <a:pt x="5544396" y="3095715"/>
                  <a:pt x="5523744" y="3105265"/>
                  <a:pt x="5501503" y="3114814"/>
                </a:cubicBezTo>
                <a:cubicBezTo>
                  <a:pt x="5503091" y="3117998"/>
                  <a:pt x="5504680" y="3119589"/>
                  <a:pt x="5506269" y="3122773"/>
                </a:cubicBezTo>
                <a:cubicBezTo>
                  <a:pt x="5553928" y="3105265"/>
                  <a:pt x="5601588" y="3087757"/>
                  <a:pt x="5647659" y="3070248"/>
                </a:cubicBezTo>
                <a:cubicBezTo>
                  <a:pt x="5647659" y="3067066"/>
                  <a:pt x="5647659" y="3063883"/>
                  <a:pt x="5647659" y="3060699"/>
                </a:cubicBezTo>
                <a:close/>
                <a:moveTo>
                  <a:pt x="5190127" y="2183713"/>
                </a:moveTo>
                <a:cubicBezTo>
                  <a:pt x="5174240" y="2185304"/>
                  <a:pt x="5158354" y="2186896"/>
                  <a:pt x="5142468" y="2188488"/>
                </a:cubicBezTo>
                <a:cubicBezTo>
                  <a:pt x="5142468" y="2191671"/>
                  <a:pt x="5142468" y="2194854"/>
                  <a:pt x="5142468" y="2196445"/>
                </a:cubicBezTo>
                <a:cubicBezTo>
                  <a:pt x="5158354" y="2196445"/>
                  <a:pt x="5174240" y="2196445"/>
                  <a:pt x="5190127" y="2196445"/>
                </a:cubicBezTo>
                <a:cubicBezTo>
                  <a:pt x="5190127" y="2191671"/>
                  <a:pt x="5190127" y="2186896"/>
                  <a:pt x="5190127" y="2183713"/>
                </a:cubicBezTo>
                <a:close/>
                <a:moveTo>
                  <a:pt x="4559432" y="1785806"/>
                </a:moveTo>
                <a:cubicBezTo>
                  <a:pt x="4557844" y="1785806"/>
                  <a:pt x="4557844" y="1785806"/>
                  <a:pt x="4556255" y="1787398"/>
                </a:cubicBezTo>
                <a:cubicBezTo>
                  <a:pt x="4556255" y="1792173"/>
                  <a:pt x="4554666" y="1796947"/>
                  <a:pt x="4554666" y="1801722"/>
                </a:cubicBezTo>
                <a:cubicBezTo>
                  <a:pt x="4556255" y="1796947"/>
                  <a:pt x="4557844" y="1792173"/>
                  <a:pt x="4559432" y="1785806"/>
                </a:cubicBezTo>
                <a:close/>
                <a:moveTo>
                  <a:pt x="4792964" y="1596402"/>
                </a:moveTo>
                <a:cubicBezTo>
                  <a:pt x="4792964" y="1597993"/>
                  <a:pt x="4792964" y="1601177"/>
                  <a:pt x="4791375" y="1602768"/>
                </a:cubicBezTo>
                <a:cubicBezTo>
                  <a:pt x="4792964" y="1601177"/>
                  <a:pt x="4794552" y="1597993"/>
                  <a:pt x="4796141" y="1596402"/>
                </a:cubicBezTo>
                <a:cubicBezTo>
                  <a:pt x="4796141" y="1596402"/>
                  <a:pt x="4794552" y="1596402"/>
                  <a:pt x="4792964" y="1596402"/>
                </a:cubicBezTo>
                <a:close/>
                <a:moveTo>
                  <a:pt x="2022354" y="1286035"/>
                </a:moveTo>
                <a:cubicBezTo>
                  <a:pt x="2008056" y="1287626"/>
                  <a:pt x="1995347" y="1289218"/>
                  <a:pt x="1981049" y="1289218"/>
                </a:cubicBezTo>
                <a:cubicBezTo>
                  <a:pt x="1968340" y="1289218"/>
                  <a:pt x="1954042" y="1289218"/>
                  <a:pt x="1941333" y="1289218"/>
                </a:cubicBezTo>
                <a:cubicBezTo>
                  <a:pt x="1941333" y="1290810"/>
                  <a:pt x="1941333" y="1292401"/>
                  <a:pt x="1941333" y="1293993"/>
                </a:cubicBezTo>
                <a:cubicBezTo>
                  <a:pt x="1977872" y="1301951"/>
                  <a:pt x="2014410" y="1298768"/>
                  <a:pt x="2022354" y="1286035"/>
                </a:cubicBezTo>
                <a:close/>
                <a:moveTo>
                  <a:pt x="2133560" y="1157909"/>
                </a:moveTo>
                <a:cubicBezTo>
                  <a:pt x="2125219" y="1157909"/>
                  <a:pt x="2116879" y="1159500"/>
                  <a:pt x="2108141" y="1160296"/>
                </a:cubicBezTo>
                <a:cubicBezTo>
                  <a:pt x="2093843" y="1163479"/>
                  <a:pt x="2081134" y="1161888"/>
                  <a:pt x="2066836" y="1161888"/>
                </a:cubicBezTo>
                <a:cubicBezTo>
                  <a:pt x="2057304" y="1161888"/>
                  <a:pt x="2047772" y="1161888"/>
                  <a:pt x="2038240" y="1161888"/>
                </a:cubicBezTo>
                <a:cubicBezTo>
                  <a:pt x="2038240" y="1163479"/>
                  <a:pt x="2038240" y="1163479"/>
                  <a:pt x="2038240" y="1165071"/>
                </a:cubicBezTo>
                <a:cubicBezTo>
                  <a:pt x="2060482" y="1173029"/>
                  <a:pt x="2084311" y="1179395"/>
                  <a:pt x="2106552" y="1187354"/>
                </a:cubicBezTo>
                <a:cubicBezTo>
                  <a:pt x="2106552" y="1190537"/>
                  <a:pt x="2106552" y="1193720"/>
                  <a:pt x="2106552" y="1198495"/>
                </a:cubicBezTo>
                <a:cubicBezTo>
                  <a:pt x="2092255" y="1203270"/>
                  <a:pt x="2077957" y="1209636"/>
                  <a:pt x="2060482" y="1217595"/>
                </a:cubicBezTo>
                <a:cubicBezTo>
                  <a:pt x="2087489" y="1217595"/>
                  <a:pt x="2109730" y="1217595"/>
                  <a:pt x="2133560" y="1217595"/>
                </a:cubicBezTo>
                <a:cubicBezTo>
                  <a:pt x="2155800" y="1217595"/>
                  <a:pt x="2179630" y="1219186"/>
                  <a:pt x="2201872" y="1219186"/>
                </a:cubicBezTo>
                <a:cubicBezTo>
                  <a:pt x="2203460" y="1219186"/>
                  <a:pt x="2208226" y="1219186"/>
                  <a:pt x="2208226" y="1219186"/>
                </a:cubicBezTo>
                <a:cubicBezTo>
                  <a:pt x="2217758" y="1198495"/>
                  <a:pt x="2239999" y="1204862"/>
                  <a:pt x="2255886" y="1196904"/>
                </a:cubicBezTo>
                <a:cubicBezTo>
                  <a:pt x="2262240" y="1193720"/>
                  <a:pt x="2270183" y="1192129"/>
                  <a:pt x="2274950" y="1190537"/>
                </a:cubicBezTo>
                <a:cubicBezTo>
                  <a:pt x="2270183" y="1182579"/>
                  <a:pt x="2265418" y="1176213"/>
                  <a:pt x="2262240" y="1169846"/>
                </a:cubicBezTo>
                <a:cubicBezTo>
                  <a:pt x="2262240" y="1168254"/>
                  <a:pt x="2263829" y="1166663"/>
                  <a:pt x="2263829" y="1163479"/>
                </a:cubicBezTo>
                <a:cubicBezTo>
                  <a:pt x="2239999" y="1165071"/>
                  <a:pt x="2216170" y="1168254"/>
                  <a:pt x="2192340" y="1169846"/>
                </a:cubicBezTo>
                <a:cubicBezTo>
                  <a:pt x="2181219" y="1169846"/>
                  <a:pt x="2168510" y="1171438"/>
                  <a:pt x="2158978" y="1165071"/>
                </a:cubicBezTo>
                <a:cubicBezTo>
                  <a:pt x="2150240" y="1159500"/>
                  <a:pt x="2141900" y="1157909"/>
                  <a:pt x="2133560" y="1157909"/>
                </a:cubicBezTo>
                <a:close/>
                <a:moveTo>
                  <a:pt x="292312" y="1149154"/>
                </a:moveTo>
                <a:cubicBezTo>
                  <a:pt x="276426" y="1150746"/>
                  <a:pt x="260539" y="1150746"/>
                  <a:pt x="243064" y="1152338"/>
                </a:cubicBezTo>
                <a:cubicBezTo>
                  <a:pt x="244652" y="1153929"/>
                  <a:pt x="244652" y="1155521"/>
                  <a:pt x="244652" y="1157113"/>
                </a:cubicBezTo>
                <a:cubicBezTo>
                  <a:pt x="260539" y="1157113"/>
                  <a:pt x="276426" y="1157113"/>
                  <a:pt x="292312" y="1157113"/>
                </a:cubicBezTo>
                <a:cubicBezTo>
                  <a:pt x="292312" y="1155521"/>
                  <a:pt x="292312" y="1152338"/>
                  <a:pt x="292312" y="1149154"/>
                </a:cubicBezTo>
                <a:close/>
                <a:moveTo>
                  <a:pt x="393985" y="1114139"/>
                </a:moveTo>
                <a:cubicBezTo>
                  <a:pt x="397163" y="1139605"/>
                  <a:pt x="390809" y="1145971"/>
                  <a:pt x="370156" y="1142788"/>
                </a:cubicBezTo>
                <a:cubicBezTo>
                  <a:pt x="349504" y="1141197"/>
                  <a:pt x="327262" y="1142788"/>
                  <a:pt x="305021" y="1142788"/>
                </a:cubicBezTo>
                <a:cubicBezTo>
                  <a:pt x="305021" y="1145971"/>
                  <a:pt x="305021" y="1149154"/>
                  <a:pt x="305021" y="1152338"/>
                </a:cubicBezTo>
                <a:cubicBezTo>
                  <a:pt x="328851" y="1152338"/>
                  <a:pt x="352680" y="1153929"/>
                  <a:pt x="376510" y="1152338"/>
                </a:cubicBezTo>
                <a:cubicBezTo>
                  <a:pt x="400340" y="1150746"/>
                  <a:pt x="424170" y="1145971"/>
                  <a:pt x="448000" y="1142788"/>
                </a:cubicBezTo>
                <a:cubicBezTo>
                  <a:pt x="448000" y="1139605"/>
                  <a:pt x="448000" y="1136422"/>
                  <a:pt x="448000" y="1131647"/>
                </a:cubicBezTo>
                <a:cubicBezTo>
                  <a:pt x="430525" y="1126872"/>
                  <a:pt x="414638" y="1120505"/>
                  <a:pt x="393985" y="1114139"/>
                </a:cubicBezTo>
                <a:close/>
                <a:moveTo>
                  <a:pt x="4551489" y="421781"/>
                </a:moveTo>
                <a:cubicBezTo>
                  <a:pt x="4540368" y="434514"/>
                  <a:pt x="4548311" y="463164"/>
                  <a:pt x="4518127" y="458389"/>
                </a:cubicBezTo>
                <a:cubicBezTo>
                  <a:pt x="4518127" y="461572"/>
                  <a:pt x="4519716" y="464755"/>
                  <a:pt x="4521304" y="467939"/>
                </a:cubicBezTo>
                <a:cubicBezTo>
                  <a:pt x="4532425" y="464755"/>
                  <a:pt x="4548311" y="464755"/>
                  <a:pt x="4554666" y="456797"/>
                </a:cubicBezTo>
                <a:cubicBezTo>
                  <a:pt x="4561021" y="450430"/>
                  <a:pt x="4559432" y="434514"/>
                  <a:pt x="4559432" y="423373"/>
                </a:cubicBezTo>
                <a:cubicBezTo>
                  <a:pt x="4557844" y="421781"/>
                  <a:pt x="4554666" y="421781"/>
                  <a:pt x="4551489" y="421781"/>
                </a:cubicBezTo>
                <a:close/>
                <a:moveTo>
                  <a:pt x="5587191" y="317529"/>
                </a:moveTo>
                <a:cubicBezTo>
                  <a:pt x="5560382" y="318723"/>
                  <a:pt x="5523744" y="334242"/>
                  <a:pt x="5509446" y="353341"/>
                </a:cubicBezTo>
                <a:cubicBezTo>
                  <a:pt x="5544396" y="342200"/>
                  <a:pt x="5576169" y="332650"/>
                  <a:pt x="5609531" y="321508"/>
                </a:cubicBezTo>
                <a:cubicBezTo>
                  <a:pt x="5603971" y="318325"/>
                  <a:pt x="5596127" y="317132"/>
                  <a:pt x="5587191" y="317529"/>
                </a:cubicBezTo>
                <a:close/>
                <a:moveTo>
                  <a:pt x="4920056" y="0"/>
                </a:moveTo>
                <a:cubicBezTo>
                  <a:pt x="4994723" y="7958"/>
                  <a:pt x="5063035" y="15916"/>
                  <a:pt x="5132935" y="23874"/>
                </a:cubicBezTo>
                <a:cubicBezTo>
                  <a:pt x="5124992" y="41382"/>
                  <a:pt x="5132935" y="47749"/>
                  <a:pt x="5151999" y="47749"/>
                </a:cubicBezTo>
                <a:cubicBezTo>
                  <a:pt x="5163120" y="49340"/>
                  <a:pt x="5175829" y="55707"/>
                  <a:pt x="5188538" y="58890"/>
                </a:cubicBezTo>
                <a:cubicBezTo>
                  <a:pt x="5193304" y="60482"/>
                  <a:pt x="5196481" y="63665"/>
                  <a:pt x="5201248" y="65256"/>
                </a:cubicBezTo>
                <a:cubicBezTo>
                  <a:pt x="5217134" y="70032"/>
                  <a:pt x="5229843" y="73215"/>
                  <a:pt x="5244141" y="84356"/>
                </a:cubicBezTo>
                <a:cubicBezTo>
                  <a:pt x="5255262" y="93906"/>
                  <a:pt x="5274326" y="92315"/>
                  <a:pt x="5290212" y="98681"/>
                </a:cubicBezTo>
                <a:cubicBezTo>
                  <a:pt x="5269559" y="100272"/>
                  <a:pt x="5248907" y="101864"/>
                  <a:pt x="5228254" y="103456"/>
                </a:cubicBezTo>
                <a:cubicBezTo>
                  <a:pt x="5220311" y="103456"/>
                  <a:pt x="5209191" y="105047"/>
                  <a:pt x="5202836" y="108231"/>
                </a:cubicBezTo>
                <a:cubicBezTo>
                  <a:pt x="5153588" y="140063"/>
                  <a:pt x="5097985" y="141655"/>
                  <a:pt x="5042382" y="143247"/>
                </a:cubicBezTo>
                <a:cubicBezTo>
                  <a:pt x="5034439" y="144838"/>
                  <a:pt x="5028085" y="152796"/>
                  <a:pt x="5020141" y="157571"/>
                </a:cubicBezTo>
                <a:cubicBezTo>
                  <a:pt x="5026496" y="162346"/>
                  <a:pt x="5032850" y="170304"/>
                  <a:pt x="5039205" y="170304"/>
                </a:cubicBezTo>
                <a:cubicBezTo>
                  <a:pt x="5132935" y="183037"/>
                  <a:pt x="5225077" y="195770"/>
                  <a:pt x="5320396" y="194178"/>
                </a:cubicBezTo>
                <a:cubicBezTo>
                  <a:pt x="5337871" y="194178"/>
                  <a:pt x="5358524" y="198953"/>
                  <a:pt x="5374411" y="208503"/>
                </a:cubicBezTo>
                <a:cubicBezTo>
                  <a:pt x="5401417" y="227603"/>
                  <a:pt x="5430014" y="227603"/>
                  <a:pt x="5458609" y="222828"/>
                </a:cubicBezTo>
                <a:cubicBezTo>
                  <a:pt x="5552340" y="208503"/>
                  <a:pt x="5642893" y="181446"/>
                  <a:pt x="5731857" y="146430"/>
                </a:cubicBezTo>
                <a:cubicBezTo>
                  <a:pt x="5746155" y="140063"/>
                  <a:pt x="5762042" y="136880"/>
                  <a:pt x="5773162" y="159163"/>
                </a:cubicBezTo>
                <a:cubicBezTo>
                  <a:pt x="5754098" y="167121"/>
                  <a:pt x="5736623" y="175079"/>
                  <a:pt x="5717559" y="181446"/>
                </a:cubicBezTo>
                <a:cubicBezTo>
                  <a:pt x="5706439" y="186221"/>
                  <a:pt x="5695319" y="187812"/>
                  <a:pt x="5685787" y="190995"/>
                </a:cubicBezTo>
                <a:cubicBezTo>
                  <a:pt x="5681020" y="194178"/>
                  <a:pt x="5677843" y="200545"/>
                  <a:pt x="5674666" y="205320"/>
                </a:cubicBezTo>
                <a:cubicBezTo>
                  <a:pt x="5679432" y="206912"/>
                  <a:pt x="5685787" y="211687"/>
                  <a:pt x="5688964" y="211687"/>
                </a:cubicBezTo>
                <a:cubicBezTo>
                  <a:pt x="5711205" y="208503"/>
                  <a:pt x="5731857" y="203728"/>
                  <a:pt x="5752510" y="200545"/>
                </a:cubicBezTo>
                <a:cubicBezTo>
                  <a:pt x="5777928" y="195770"/>
                  <a:pt x="5803347" y="190995"/>
                  <a:pt x="5828765" y="186221"/>
                </a:cubicBezTo>
                <a:cubicBezTo>
                  <a:pt x="5828765" y="189404"/>
                  <a:pt x="5830353" y="190995"/>
                  <a:pt x="5830353" y="194178"/>
                </a:cubicBezTo>
                <a:cubicBezTo>
                  <a:pt x="5742978" y="226011"/>
                  <a:pt x="5654014" y="257844"/>
                  <a:pt x="5565049" y="288084"/>
                </a:cubicBezTo>
                <a:cubicBezTo>
                  <a:pt x="5566637" y="289676"/>
                  <a:pt x="5566637" y="291268"/>
                  <a:pt x="5566637" y="294451"/>
                </a:cubicBezTo>
                <a:cubicBezTo>
                  <a:pt x="5579347" y="294451"/>
                  <a:pt x="5593645" y="292859"/>
                  <a:pt x="5604765" y="297634"/>
                </a:cubicBezTo>
                <a:cubicBezTo>
                  <a:pt x="5650836" y="318325"/>
                  <a:pt x="5692141" y="292859"/>
                  <a:pt x="5733446" y="283309"/>
                </a:cubicBezTo>
                <a:cubicBezTo>
                  <a:pt x="5749332" y="280127"/>
                  <a:pt x="5766808" y="276943"/>
                  <a:pt x="5784283" y="276943"/>
                </a:cubicBezTo>
                <a:cubicBezTo>
                  <a:pt x="5676255" y="335833"/>
                  <a:pt x="5557106" y="366074"/>
                  <a:pt x="5447489" y="423373"/>
                </a:cubicBezTo>
                <a:cubicBezTo>
                  <a:pt x="5452254" y="424964"/>
                  <a:pt x="5460198" y="426556"/>
                  <a:pt x="5464964" y="424964"/>
                </a:cubicBezTo>
                <a:cubicBezTo>
                  <a:pt x="5514212" y="409048"/>
                  <a:pt x="5561872" y="393132"/>
                  <a:pt x="5611120" y="375624"/>
                </a:cubicBezTo>
                <a:cubicBezTo>
                  <a:pt x="5638127" y="366074"/>
                  <a:pt x="5665134" y="353341"/>
                  <a:pt x="5693730" y="345383"/>
                </a:cubicBezTo>
                <a:cubicBezTo>
                  <a:pt x="5722325" y="337425"/>
                  <a:pt x="5750921" y="334242"/>
                  <a:pt x="5781105" y="327875"/>
                </a:cubicBezTo>
                <a:cubicBezTo>
                  <a:pt x="5781105" y="331059"/>
                  <a:pt x="5782694" y="332650"/>
                  <a:pt x="5782694" y="334242"/>
                </a:cubicBezTo>
                <a:cubicBezTo>
                  <a:pt x="5755687" y="345383"/>
                  <a:pt x="5728680" y="356525"/>
                  <a:pt x="5701673" y="369258"/>
                </a:cubicBezTo>
                <a:cubicBezTo>
                  <a:pt x="5741389" y="386765"/>
                  <a:pt x="5779517" y="385174"/>
                  <a:pt x="5820822" y="366074"/>
                </a:cubicBezTo>
                <a:cubicBezTo>
                  <a:pt x="5790637" y="432923"/>
                  <a:pt x="5725503" y="453614"/>
                  <a:pt x="5677843" y="496588"/>
                </a:cubicBezTo>
                <a:cubicBezTo>
                  <a:pt x="5693730" y="499771"/>
                  <a:pt x="5706439" y="502954"/>
                  <a:pt x="5719148" y="506137"/>
                </a:cubicBezTo>
                <a:cubicBezTo>
                  <a:pt x="5719148" y="507729"/>
                  <a:pt x="5719148" y="510912"/>
                  <a:pt x="5719148" y="512504"/>
                </a:cubicBezTo>
                <a:cubicBezTo>
                  <a:pt x="5693730" y="523645"/>
                  <a:pt x="5668311" y="534786"/>
                  <a:pt x="5644482" y="547520"/>
                </a:cubicBezTo>
                <a:cubicBezTo>
                  <a:pt x="5633361" y="553886"/>
                  <a:pt x="5614297" y="558661"/>
                  <a:pt x="5620652" y="580944"/>
                </a:cubicBezTo>
                <a:cubicBezTo>
                  <a:pt x="5620652" y="582535"/>
                  <a:pt x="5612709" y="587311"/>
                  <a:pt x="5609531" y="588902"/>
                </a:cubicBezTo>
                <a:cubicBezTo>
                  <a:pt x="5550751" y="620735"/>
                  <a:pt x="5491971" y="650975"/>
                  <a:pt x="5433191" y="681216"/>
                </a:cubicBezTo>
                <a:cubicBezTo>
                  <a:pt x="5430014" y="682808"/>
                  <a:pt x="5426836" y="687583"/>
                  <a:pt x="5422070" y="690766"/>
                </a:cubicBezTo>
                <a:cubicBezTo>
                  <a:pt x="5428425" y="693949"/>
                  <a:pt x="5431602" y="698724"/>
                  <a:pt x="5434779" y="697132"/>
                </a:cubicBezTo>
                <a:cubicBezTo>
                  <a:pt x="5477673" y="685991"/>
                  <a:pt x="5525332" y="684400"/>
                  <a:pt x="5558694" y="660526"/>
                </a:cubicBezTo>
                <a:cubicBezTo>
                  <a:pt x="5592056" y="638242"/>
                  <a:pt x="5627006" y="627101"/>
                  <a:pt x="5661957" y="614368"/>
                </a:cubicBezTo>
                <a:cubicBezTo>
                  <a:pt x="5698495" y="601635"/>
                  <a:pt x="5736623" y="596860"/>
                  <a:pt x="5773162" y="588902"/>
                </a:cubicBezTo>
                <a:cubicBezTo>
                  <a:pt x="5782694" y="585719"/>
                  <a:pt x="5792226" y="582535"/>
                  <a:pt x="5800169" y="579352"/>
                </a:cubicBezTo>
                <a:cubicBezTo>
                  <a:pt x="5763630" y="603227"/>
                  <a:pt x="5728680" y="631876"/>
                  <a:pt x="5690552" y="652567"/>
                </a:cubicBezTo>
                <a:cubicBezTo>
                  <a:pt x="5655602" y="673258"/>
                  <a:pt x="5615885" y="684400"/>
                  <a:pt x="5580935" y="701907"/>
                </a:cubicBezTo>
                <a:cubicBezTo>
                  <a:pt x="5553928" y="716232"/>
                  <a:pt x="5530099" y="735332"/>
                  <a:pt x="5504680" y="751248"/>
                </a:cubicBezTo>
                <a:cubicBezTo>
                  <a:pt x="5503091" y="749657"/>
                  <a:pt x="5501503" y="748065"/>
                  <a:pt x="5499914" y="744882"/>
                </a:cubicBezTo>
                <a:cubicBezTo>
                  <a:pt x="5509446" y="738515"/>
                  <a:pt x="5517389" y="732149"/>
                  <a:pt x="5526921" y="725782"/>
                </a:cubicBezTo>
                <a:cubicBezTo>
                  <a:pt x="5526921" y="724191"/>
                  <a:pt x="5525332" y="721007"/>
                  <a:pt x="5525332" y="719416"/>
                </a:cubicBezTo>
                <a:cubicBezTo>
                  <a:pt x="5517389" y="719416"/>
                  <a:pt x="5509446" y="717823"/>
                  <a:pt x="5503091" y="719416"/>
                </a:cubicBezTo>
                <a:cubicBezTo>
                  <a:pt x="5461786" y="735332"/>
                  <a:pt x="5420481" y="751248"/>
                  <a:pt x="5380765" y="768756"/>
                </a:cubicBezTo>
                <a:cubicBezTo>
                  <a:pt x="5372822" y="771939"/>
                  <a:pt x="5364879" y="778305"/>
                  <a:pt x="5360113" y="786264"/>
                </a:cubicBezTo>
                <a:cubicBezTo>
                  <a:pt x="5356936" y="791039"/>
                  <a:pt x="5355347" y="800589"/>
                  <a:pt x="5353758" y="806955"/>
                </a:cubicBezTo>
                <a:cubicBezTo>
                  <a:pt x="5361701" y="808546"/>
                  <a:pt x="5369644" y="810138"/>
                  <a:pt x="5377588" y="808546"/>
                </a:cubicBezTo>
                <a:cubicBezTo>
                  <a:pt x="5385531" y="808546"/>
                  <a:pt x="5391886" y="805363"/>
                  <a:pt x="5399829" y="806955"/>
                </a:cubicBezTo>
                <a:cubicBezTo>
                  <a:pt x="5363290" y="846746"/>
                  <a:pt x="5307687" y="856295"/>
                  <a:pt x="5267971" y="897677"/>
                </a:cubicBezTo>
                <a:cubicBezTo>
                  <a:pt x="5312453" y="915186"/>
                  <a:pt x="5333106" y="870620"/>
                  <a:pt x="5368056" y="872211"/>
                </a:cubicBezTo>
                <a:cubicBezTo>
                  <a:pt x="5368056" y="873803"/>
                  <a:pt x="5369644" y="875395"/>
                  <a:pt x="5369644" y="878578"/>
                </a:cubicBezTo>
                <a:cubicBezTo>
                  <a:pt x="5345815" y="891311"/>
                  <a:pt x="5321985" y="902452"/>
                  <a:pt x="5293389" y="918369"/>
                </a:cubicBezTo>
                <a:cubicBezTo>
                  <a:pt x="5301333" y="921552"/>
                  <a:pt x="5306099" y="926327"/>
                  <a:pt x="5317219" y="932693"/>
                </a:cubicBezTo>
                <a:cubicBezTo>
                  <a:pt x="5296567" y="945426"/>
                  <a:pt x="5279091" y="956568"/>
                  <a:pt x="5261616" y="966117"/>
                </a:cubicBezTo>
                <a:cubicBezTo>
                  <a:pt x="5263205" y="967709"/>
                  <a:pt x="5263205" y="970892"/>
                  <a:pt x="5263205" y="972484"/>
                </a:cubicBezTo>
                <a:cubicBezTo>
                  <a:pt x="5288623" y="969301"/>
                  <a:pt x="5314042" y="966117"/>
                  <a:pt x="5339460" y="962934"/>
                </a:cubicBezTo>
                <a:cubicBezTo>
                  <a:pt x="5339460" y="964526"/>
                  <a:pt x="5341049" y="964526"/>
                  <a:pt x="5341049" y="966117"/>
                </a:cubicBezTo>
                <a:cubicBezTo>
                  <a:pt x="5323574" y="975667"/>
                  <a:pt x="5304510" y="983626"/>
                  <a:pt x="5288623" y="993175"/>
                </a:cubicBezTo>
                <a:cubicBezTo>
                  <a:pt x="5283858" y="996358"/>
                  <a:pt x="5279091" y="1004317"/>
                  <a:pt x="5277503" y="1010683"/>
                </a:cubicBezTo>
                <a:cubicBezTo>
                  <a:pt x="5277503" y="1025008"/>
                  <a:pt x="5248907" y="1053657"/>
                  <a:pt x="5234609" y="1055248"/>
                </a:cubicBezTo>
                <a:cubicBezTo>
                  <a:pt x="5226666" y="1055248"/>
                  <a:pt x="5218723" y="1056840"/>
                  <a:pt x="5212368" y="1063207"/>
                </a:cubicBezTo>
                <a:cubicBezTo>
                  <a:pt x="5229843" y="1071165"/>
                  <a:pt x="5247318" y="1077532"/>
                  <a:pt x="5267971" y="1087081"/>
                </a:cubicBezTo>
                <a:cubicBezTo>
                  <a:pt x="5202836" y="1125280"/>
                  <a:pt x="5137701" y="1161888"/>
                  <a:pt x="5074155" y="1200087"/>
                </a:cubicBezTo>
                <a:cubicBezTo>
                  <a:pt x="5074155" y="1203270"/>
                  <a:pt x="5075744" y="1206453"/>
                  <a:pt x="5075744" y="1209636"/>
                </a:cubicBezTo>
                <a:cubicBezTo>
                  <a:pt x="5099574" y="1206453"/>
                  <a:pt x="5121815" y="1201678"/>
                  <a:pt x="5144056" y="1198495"/>
                </a:cubicBezTo>
                <a:cubicBezTo>
                  <a:pt x="5153588" y="1196904"/>
                  <a:pt x="5163120" y="1195312"/>
                  <a:pt x="5172652" y="1193720"/>
                </a:cubicBezTo>
                <a:cubicBezTo>
                  <a:pt x="5169474" y="1201678"/>
                  <a:pt x="5166297" y="1209636"/>
                  <a:pt x="5163120" y="1219186"/>
                </a:cubicBezTo>
                <a:cubicBezTo>
                  <a:pt x="5237786" y="1230328"/>
                  <a:pt x="5293389" y="1177804"/>
                  <a:pt x="5358524" y="1157113"/>
                </a:cubicBezTo>
                <a:cubicBezTo>
                  <a:pt x="5360113" y="1158704"/>
                  <a:pt x="5360113" y="1161888"/>
                  <a:pt x="5361701" y="1163479"/>
                </a:cubicBezTo>
                <a:cubicBezTo>
                  <a:pt x="5345815" y="1176213"/>
                  <a:pt x="5331517" y="1190537"/>
                  <a:pt x="5314042" y="1201678"/>
                </a:cubicBezTo>
                <a:cubicBezTo>
                  <a:pt x="5296567" y="1211228"/>
                  <a:pt x="5274326" y="1217595"/>
                  <a:pt x="5260028" y="1223961"/>
                </a:cubicBezTo>
                <a:cubicBezTo>
                  <a:pt x="5261616" y="1236694"/>
                  <a:pt x="5266382" y="1246244"/>
                  <a:pt x="5263205" y="1252610"/>
                </a:cubicBezTo>
                <a:cubicBezTo>
                  <a:pt x="5261616" y="1258977"/>
                  <a:pt x="5255262" y="1265344"/>
                  <a:pt x="5250496" y="1268526"/>
                </a:cubicBezTo>
                <a:cubicBezTo>
                  <a:pt x="5210779" y="1286035"/>
                  <a:pt x="5171063" y="1301951"/>
                  <a:pt x="5131347" y="1319459"/>
                </a:cubicBezTo>
                <a:cubicBezTo>
                  <a:pt x="5109106" y="1330600"/>
                  <a:pt x="5091630" y="1343333"/>
                  <a:pt x="5082098" y="1370391"/>
                </a:cubicBezTo>
                <a:cubicBezTo>
                  <a:pt x="5080510" y="1375166"/>
                  <a:pt x="5072566" y="1381532"/>
                  <a:pt x="5063035" y="1386307"/>
                </a:cubicBezTo>
                <a:cubicBezTo>
                  <a:pt x="5037616" y="1424506"/>
                  <a:pt x="4989957" y="1453156"/>
                  <a:pt x="4931177" y="1461113"/>
                </a:cubicBezTo>
                <a:cubicBezTo>
                  <a:pt x="4921645" y="1467480"/>
                  <a:pt x="4915290" y="1478622"/>
                  <a:pt x="4904170" y="1486580"/>
                </a:cubicBezTo>
                <a:cubicBezTo>
                  <a:pt x="4902581" y="1486580"/>
                  <a:pt x="4900992" y="1488171"/>
                  <a:pt x="4899403" y="1489763"/>
                </a:cubicBezTo>
                <a:cubicBezTo>
                  <a:pt x="4881928" y="1521595"/>
                  <a:pt x="4853333" y="1545470"/>
                  <a:pt x="4819971" y="1553428"/>
                </a:cubicBezTo>
                <a:cubicBezTo>
                  <a:pt x="4808850" y="1566161"/>
                  <a:pt x="4812028" y="1570936"/>
                  <a:pt x="4826325" y="1586852"/>
                </a:cubicBezTo>
                <a:cubicBezTo>
                  <a:pt x="4815205" y="1599585"/>
                  <a:pt x="4804085" y="1612318"/>
                  <a:pt x="4791375" y="1625051"/>
                </a:cubicBezTo>
                <a:cubicBezTo>
                  <a:pt x="4792964" y="1626643"/>
                  <a:pt x="4792964" y="1628234"/>
                  <a:pt x="4792964" y="1628234"/>
                </a:cubicBezTo>
                <a:cubicBezTo>
                  <a:pt x="4802496" y="1626643"/>
                  <a:pt x="4812028" y="1625051"/>
                  <a:pt x="4819971" y="1620276"/>
                </a:cubicBezTo>
                <a:cubicBezTo>
                  <a:pt x="4862865" y="1596402"/>
                  <a:pt x="4905758" y="1572528"/>
                  <a:pt x="4948652" y="1550244"/>
                </a:cubicBezTo>
                <a:cubicBezTo>
                  <a:pt x="4967716" y="1539103"/>
                  <a:pt x="4986780" y="1529553"/>
                  <a:pt x="5007432" y="1523187"/>
                </a:cubicBezTo>
                <a:cubicBezTo>
                  <a:pt x="5016964" y="1518412"/>
                  <a:pt x="5031261" y="1523187"/>
                  <a:pt x="5042382" y="1523187"/>
                </a:cubicBezTo>
                <a:cubicBezTo>
                  <a:pt x="5042382" y="1524778"/>
                  <a:pt x="5042382" y="1527962"/>
                  <a:pt x="5040793" y="1529553"/>
                </a:cubicBezTo>
                <a:cubicBezTo>
                  <a:pt x="4977248" y="1577303"/>
                  <a:pt x="4912113" y="1626643"/>
                  <a:pt x="4850155" y="1675983"/>
                </a:cubicBezTo>
                <a:cubicBezTo>
                  <a:pt x="4826325" y="1693491"/>
                  <a:pt x="4804085" y="1715774"/>
                  <a:pt x="4781843" y="1736465"/>
                </a:cubicBezTo>
                <a:cubicBezTo>
                  <a:pt x="4775489" y="1741240"/>
                  <a:pt x="4765957" y="1746015"/>
                  <a:pt x="4758014" y="1749198"/>
                </a:cubicBezTo>
                <a:cubicBezTo>
                  <a:pt x="4756425" y="1747606"/>
                  <a:pt x="4754836" y="1746015"/>
                  <a:pt x="4753247" y="1744423"/>
                </a:cubicBezTo>
                <a:cubicBezTo>
                  <a:pt x="4756425" y="1738056"/>
                  <a:pt x="4758014" y="1730099"/>
                  <a:pt x="4761191" y="1723732"/>
                </a:cubicBezTo>
                <a:cubicBezTo>
                  <a:pt x="4759602" y="1722140"/>
                  <a:pt x="4756425" y="1720549"/>
                  <a:pt x="4756425" y="1722140"/>
                </a:cubicBezTo>
                <a:cubicBezTo>
                  <a:pt x="4688113" y="1773073"/>
                  <a:pt x="4618212" y="1824005"/>
                  <a:pt x="4567375" y="1895628"/>
                </a:cubicBezTo>
                <a:cubicBezTo>
                  <a:pt x="4556255" y="1909953"/>
                  <a:pt x="4540368" y="1921094"/>
                  <a:pt x="4522893" y="1932236"/>
                </a:cubicBezTo>
                <a:cubicBezTo>
                  <a:pt x="4514950" y="1956110"/>
                  <a:pt x="4507006" y="1976801"/>
                  <a:pt x="4497475" y="1999084"/>
                </a:cubicBezTo>
                <a:cubicBezTo>
                  <a:pt x="4507006" y="1997492"/>
                  <a:pt x="4518127" y="1995901"/>
                  <a:pt x="4529247" y="1995901"/>
                </a:cubicBezTo>
                <a:cubicBezTo>
                  <a:pt x="4616624" y="1986351"/>
                  <a:pt x="4703999" y="1978393"/>
                  <a:pt x="4792964" y="1970435"/>
                </a:cubicBezTo>
                <a:cubicBezTo>
                  <a:pt x="4837446" y="1967251"/>
                  <a:pt x="4883517" y="1970435"/>
                  <a:pt x="4929588" y="1968843"/>
                </a:cubicBezTo>
                <a:cubicBezTo>
                  <a:pt x="4961361" y="1968843"/>
                  <a:pt x="4994723" y="1967251"/>
                  <a:pt x="5028085" y="1968843"/>
                </a:cubicBezTo>
                <a:cubicBezTo>
                  <a:pt x="5080510" y="1970435"/>
                  <a:pt x="5132935" y="1973618"/>
                  <a:pt x="5185361" y="1978393"/>
                </a:cubicBezTo>
                <a:cubicBezTo>
                  <a:pt x="5202836" y="1979985"/>
                  <a:pt x="5220311" y="1984759"/>
                  <a:pt x="5231432" y="2008634"/>
                </a:cubicBezTo>
                <a:cubicBezTo>
                  <a:pt x="5163120" y="2016592"/>
                  <a:pt x="5099574" y="2022958"/>
                  <a:pt x="5029673" y="2029325"/>
                </a:cubicBezTo>
                <a:cubicBezTo>
                  <a:pt x="5080510" y="2027733"/>
                  <a:pt x="5121815" y="2048424"/>
                  <a:pt x="5169474" y="2040466"/>
                </a:cubicBezTo>
                <a:cubicBezTo>
                  <a:pt x="5223489" y="2030916"/>
                  <a:pt x="5279091" y="2034100"/>
                  <a:pt x="5333106" y="2032508"/>
                </a:cubicBezTo>
                <a:cubicBezTo>
                  <a:pt x="5337871" y="2032508"/>
                  <a:pt x="5341049" y="2032508"/>
                  <a:pt x="5344226" y="2032508"/>
                </a:cubicBezTo>
                <a:cubicBezTo>
                  <a:pt x="5390297" y="2032508"/>
                  <a:pt x="5436368" y="2034100"/>
                  <a:pt x="5480851" y="2030916"/>
                </a:cubicBezTo>
                <a:cubicBezTo>
                  <a:pt x="5523744" y="2027733"/>
                  <a:pt x="5561872" y="2043649"/>
                  <a:pt x="5604765" y="2040466"/>
                </a:cubicBezTo>
                <a:cubicBezTo>
                  <a:pt x="5604765" y="2043649"/>
                  <a:pt x="5604765" y="2045241"/>
                  <a:pt x="5604765" y="2046833"/>
                </a:cubicBezTo>
                <a:cubicBezTo>
                  <a:pt x="5593645" y="2050016"/>
                  <a:pt x="5584112" y="2054791"/>
                  <a:pt x="5572992" y="2056382"/>
                </a:cubicBezTo>
                <a:cubicBezTo>
                  <a:pt x="5557106" y="2059566"/>
                  <a:pt x="5539630" y="2061157"/>
                  <a:pt x="5522155" y="2062749"/>
                </a:cubicBezTo>
                <a:cubicBezTo>
                  <a:pt x="5480851" y="2065932"/>
                  <a:pt x="5439546" y="2067524"/>
                  <a:pt x="5396652" y="2070707"/>
                </a:cubicBezTo>
                <a:cubicBezTo>
                  <a:pt x="5375999" y="2072298"/>
                  <a:pt x="5355347" y="2077073"/>
                  <a:pt x="5334694" y="2080257"/>
                </a:cubicBezTo>
                <a:cubicBezTo>
                  <a:pt x="5334694" y="2081848"/>
                  <a:pt x="5334694" y="2083440"/>
                  <a:pt x="5334694" y="2085032"/>
                </a:cubicBezTo>
                <a:cubicBezTo>
                  <a:pt x="5337871" y="2088215"/>
                  <a:pt x="5341049" y="2091398"/>
                  <a:pt x="5344226" y="2091398"/>
                </a:cubicBezTo>
                <a:cubicBezTo>
                  <a:pt x="5369644" y="2086623"/>
                  <a:pt x="5387120" y="2100948"/>
                  <a:pt x="5404595" y="2115273"/>
                </a:cubicBezTo>
                <a:cubicBezTo>
                  <a:pt x="5426836" y="2132780"/>
                  <a:pt x="5452254" y="2131189"/>
                  <a:pt x="5476084" y="2128006"/>
                </a:cubicBezTo>
                <a:cubicBezTo>
                  <a:pt x="5504680" y="2124822"/>
                  <a:pt x="5531687" y="2115273"/>
                  <a:pt x="5561872" y="2123231"/>
                </a:cubicBezTo>
                <a:cubicBezTo>
                  <a:pt x="5572992" y="2126414"/>
                  <a:pt x="5585701" y="2124822"/>
                  <a:pt x="5596822" y="2128006"/>
                </a:cubicBezTo>
                <a:cubicBezTo>
                  <a:pt x="5592056" y="2129597"/>
                  <a:pt x="5588879" y="2131189"/>
                  <a:pt x="5584112" y="2132780"/>
                </a:cubicBezTo>
                <a:cubicBezTo>
                  <a:pt x="5531687" y="2135964"/>
                  <a:pt x="5479262" y="2139147"/>
                  <a:pt x="5426836" y="2145513"/>
                </a:cubicBezTo>
                <a:cubicBezTo>
                  <a:pt x="5399829" y="2148697"/>
                  <a:pt x="5372822" y="2158247"/>
                  <a:pt x="5345815" y="2164613"/>
                </a:cubicBezTo>
                <a:cubicBezTo>
                  <a:pt x="5333106" y="2167796"/>
                  <a:pt x="5318808" y="2167796"/>
                  <a:pt x="5304510" y="2170979"/>
                </a:cubicBezTo>
                <a:cubicBezTo>
                  <a:pt x="5271148" y="2177346"/>
                  <a:pt x="5236198" y="2183713"/>
                  <a:pt x="5207602" y="2188488"/>
                </a:cubicBezTo>
                <a:cubicBezTo>
                  <a:pt x="5199659" y="2199629"/>
                  <a:pt x="5196481" y="2204404"/>
                  <a:pt x="5191716" y="2210770"/>
                </a:cubicBezTo>
                <a:cubicBezTo>
                  <a:pt x="5207602" y="2213954"/>
                  <a:pt x="5221900" y="2217137"/>
                  <a:pt x="5237786" y="2217137"/>
                </a:cubicBezTo>
                <a:cubicBezTo>
                  <a:pt x="5283858" y="2215545"/>
                  <a:pt x="5329928" y="2213954"/>
                  <a:pt x="5374411" y="2209179"/>
                </a:cubicBezTo>
                <a:cubicBezTo>
                  <a:pt x="5409361" y="2205995"/>
                  <a:pt x="5431602" y="2207587"/>
                  <a:pt x="5453843" y="2225095"/>
                </a:cubicBezTo>
                <a:cubicBezTo>
                  <a:pt x="5449077" y="2231461"/>
                  <a:pt x="5444311" y="2236236"/>
                  <a:pt x="5437957" y="2244194"/>
                </a:cubicBezTo>
                <a:cubicBezTo>
                  <a:pt x="5450666" y="2244194"/>
                  <a:pt x="5461786" y="2245786"/>
                  <a:pt x="5476084" y="2247378"/>
                </a:cubicBezTo>
                <a:cubicBezTo>
                  <a:pt x="5474496" y="2239419"/>
                  <a:pt x="5471318" y="2233053"/>
                  <a:pt x="5468141" y="2225095"/>
                </a:cubicBezTo>
                <a:cubicBezTo>
                  <a:pt x="5496737" y="2225095"/>
                  <a:pt x="5523744" y="2225095"/>
                  <a:pt x="5542808" y="2225095"/>
                </a:cubicBezTo>
                <a:cubicBezTo>
                  <a:pt x="5531687" y="2229870"/>
                  <a:pt x="5514212" y="2236236"/>
                  <a:pt x="5495148" y="2242603"/>
                </a:cubicBezTo>
                <a:cubicBezTo>
                  <a:pt x="5499914" y="2258519"/>
                  <a:pt x="5515801" y="2272844"/>
                  <a:pt x="5493559" y="2283985"/>
                </a:cubicBezTo>
                <a:cubicBezTo>
                  <a:pt x="5512623" y="2276027"/>
                  <a:pt x="5531687" y="2266477"/>
                  <a:pt x="5550751" y="2261702"/>
                </a:cubicBezTo>
                <a:cubicBezTo>
                  <a:pt x="5572992" y="2255336"/>
                  <a:pt x="5596822" y="2252153"/>
                  <a:pt x="5620652" y="2248969"/>
                </a:cubicBezTo>
                <a:cubicBezTo>
                  <a:pt x="5625417" y="2248969"/>
                  <a:pt x="5634950" y="2248969"/>
                  <a:pt x="5636538" y="2252153"/>
                </a:cubicBezTo>
                <a:cubicBezTo>
                  <a:pt x="5652425" y="2274435"/>
                  <a:pt x="5671489" y="2272844"/>
                  <a:pt x="5693730" y="2268069"/>
                </a:cubicBezTo>
                <a:cubicBezTo>
                  <a:pt x="5700084" y="2266477"/>
                  <a:pt x="5706439" y="2266477"/>
                  <a:pt x="5712794" y="2266477"/>
                </a:cubicBezTo>
                <a:cubicBezTo>
                  <a:pt x="5714382" y="2269660"/>
                  <a:pt x="5714382" y="2271252"/>
                  <a:pt x="5715971" y="2272844"/>
                </a:cubicBezTo>
                <a:cubicBezTo>
                  <a:pt x="5709616" y="2277619"/>
                  <a:pt x="5703262" y="2285577"/>
                  <a:pt x="5696907" y="2285577"/>
                </a:cubicBezTo>
                <a:cubicBezTo>
                  <a:pt x="5639715" y="2287169"/>
                  <a:pt x="5580935" y="2288760"/>
                  <a:pt x="5522155" y="2291943"/>
                </a:cubicBezTo>
                <a:cubicBezTo>
                  <a:pt x="5518978" y="2291943"/>
                  <a:pt x="5515801" y="2295126"/>
                  <a:pt x="5512623" y="2301493"/>
                </a:cubicBezTo>
                <a:cubicBezTo>
                  <a:pt x="5550751" y="2301493"/>
                  <a:pt x="5588879" y="2301493"/>
                  <a:pt x="5628595" y="2301493"/>
                </a:cubicBezTo>
                <a:cubicBezTo>
                  <a:pt x="5627006" y="2306268"/>
                  <a:pt x="5623829" y="2311043"/>
                  <a:pt x="5620652" y="2315818"/>
                </a:cubicBezTo>
                <a:cubicBezTo>
                  <a:pt x="5639715" y="2317410"/>
                  <a:pt x="5655602" y="2325367"/>
                  <a:pt x="5676255" y="2312635"/>
                </a:cubicBezTo>
                <a:cubicBezTo>
                  <a:pt x="5692141" y="2303085"/>
                  <a:pt x="5719148" y="2315818"/>
                  <a:pt x="5742978" y="2315818"/>
                </a:cubicBezTo>
                <a:cubicBezTo>
                  <a:pt x="5763630" y="2315818"/>
                  <a:pt x="5785872" y="2312635"/>
                  <a:pt x="5808113" y="2312635"/>
                </a:cubicBezTo>
                <a:cubicBezTo>
                  <a:pt x="5812878" y="2312635"/>
                  <a:pt x="5817645" y="2311043"/>
                  <a:pt x="5820822" y="2312635"/>
                </a:cubicBezTo>
                <a:cubicBezTo>
                  <a:pt x="5839886" y="2317410"/>
                  <a:pt x="5858950" y="2325367"/>
                  <a:pt x="5873247" y="2299901"/>
                </a:cubicBezTo>
                <a:cubicBezTo>
                  <a:pt x="5874836" y="2301493"/>
                  <a:pt x="5874836" y="2303085"/>
                  <a:pt x="5876425" y="2304676"/>
                </a:cubicBezTo>
                <a:cubicBezTo>
                  <a:pt x="5874836" y="2312635"/>
                  <a:pt x="5871658" y="2322184"/>
                  <a:pt x="5868482" y="2331734"/>
                </a:cubicBezTo>
                <a:cubicBezTo>
                  <a:pt x="5868482" y="2331734"/>
                  <a:pt x="5870070" y="2331734"/>
                  <a:pt x="5870070" y="2331734"/>
                </a:cubicBezTo>
                <a:cubicBezTo>
                  <a:pt x="5860538" y="2341284"/>
                  <a:pt x="5851006" y="2350834"/>
                  <a:pt x="5839886" y="2363566"/>
                </a:cubicBezTo>
                <a:cubicBezTo>
                  <a:pt x="5844652" y="2368341"/>
                  <a:pt x="5851006" y="2373116"/>
                  <a:pt x="5855772" y="2377891"/>
                </a:cubicBezTo>
                <a:cubicBezTo>
                  <a:pt x="5865304" y="2376300"/>
                  <a:pt x="5873247" y="2374708"/>
                  <a:pt x="5879602" y="2373116"/>
                </a:cubicBezTo>
                <a:cubicBezTo>
                  <a:pt x="5881191" y="2374708"/>
                  <a:pt x="5881191" y="2376300"/>
                  <a:pt x="5881191" y="2377891"/>
                </a:cubicBezTo>
                <a:cubicBezTo>
                  <a:pt x="5874836" y="2384257"/>
                  <a:pt x="5866893" y="2389032"/>
                  <a:pt x="5860538" y="2395399"/>
                </a:cubicBezTo>
                <a:cubicBezTo>
                  <a:pt x="5860538" y="2396991"/>
                  <a:pt x="5860538" y="2398582"/>
                  <a:pt x="5860538" y="2401766"/>
                </a:cubicBezTo>
                <a:cubicBezTo>
                  <a:pt x="5906609" y="2404949"/>
                  <a:pt x="5952680" y="2403357"/>
                  <a:pt x="6006694" y="2403357"/>
                </a:cubicBezTo>
                <a:cubicBezTo>
                  <a:pt x="5998751" y="2411316"/>
                  <a:pt x="5995573" y="2417682"/>
                  <a:pt x="5990808" y="2419273"/>
                </a:cubicBezTo>
                <a:cubicBezTo>
                  <a:pt x="5968566" y="2425640"/>
                  <a:pt x="5946325" y="2427232"/>
                  <a:pt x="5925673" y="2433598"/>
                </a:cubicBezTo>
                <a:cubicBezTo>
                  <a:pt x="5914552" y="2436781"/>
                  <a:pt x="5903432" y="2443148"/>
                  <a:pt x="5890723" y="2447923"/>
                </a:cubicBezTo>
                <a:cubicBezTo>
                  <a:pt x="5884368" y="2439965"/>
                  <a:pt x="5879602" y="2441556"/>
                  <a:pt x="5871658" y="2454289"/>
                </a:cubicBezTo>
                <a:cubicBezTo>
                  <a:pt x="5862127" y="2467022"/>
                  <a:pt x="5847829" y="2478163"/>
                  <a:pt x="5835120" y="2489305"/>
                </a:cubicBezTo>
                <a:cubicBezTo>
                  <a:pt x="5831942" y="2492488"/>
                  <a:pt x="5831942" y="2495672"/>
                  <a:pt x="5830353" y="2500447"/>
                </a:cubicBezTo>
                <a:cubicBezTo>
                  <a:pt x="5833531" y="2500447"/>
                  <a:pt x="5838297" y="2503630"/>
                  <a:pt x="5841474" y="2503630"/>
                </a:cubicBezTo>
                <a:cubicBezTo>
                  <a:pt x="5849418" y="2503630"/>
                  <a:pt x="5857361" y="2502038"/>
                  <a:pt x="5865304" y="2500447"/>
                </a:cubicBezTo>
                <a:cubicBezTo>
                  <a:pt x="5866893" y="2503630"/>
                  <a:pt x="5866893" y="2505222"/>
                  <a:pt x="5866893" y="2506813"/>
                </a:cubicBezTo>
                <a:cubicBezTo>
                  <a:pt x="5860538" y="2509996"/>
                  <a:pt x="5852595" y="2514771"/>
                  <a:pt x="5846240" y="2517954"/>
                </a:cubicBezTo>
                <a:cubicBezTo>
                  <a:pt x="5846240" y="2519546"/>
                  <a:pt x="5846240" y="2521138"/>
                  <a:pt x="5846240" y="2522729"/>
                </a:cubicBezTo>
                <a:cubicBezTo>
                  <a:pt x="5865304" y="2525912"/>
                  <a:pt x="5884368" y="2527504"/>
                  <a:pt x="5903432" y="2530687"/>
                </a:cubicBezTo>
                <a:cubicBezTo>
                  <a:pt x="5903432" y="2532279"/>
                  <a:pt x="5903432" y="2533871"/>
                  <a:pt x="5903432" y="2535462"/>
                </a:cubicBezTo>
                <a:cubicBezTo>
                  <a:pt x="5890723" y="2541829"/>
                  <a:pt x="5878013" y="2548195"/>
                  <a:pt x="5865304" y="2554562"/>
                </a:cubicBezTo>
                <a:cubicBezTo>
                  <a:pt x="5865304" y="2556153"/>
                  <a:pt x="5865304" y="2557745"/>
                  <a:pt x="5865304" y="2560928"/>
                </a:cubicBezTo>
                <a:cubicBezTo>
                  <a:pt x="5881191" y="2560928"/>
                  <a:pt x="5895488" y="2560928"/>
                  <a:pt x="5916141" y="2560928"/>
                </a:cubicBezTo>
                <a:cubicBezTo>
                  <a:pt x="5882779" y="2580028"/>
                  <a:pt x="5846240" y="2576844"/>
                  <a:pt x="5823999" y="2600719"/>
                </a:cubicBezTo>
                <a:cubicBezTo>
                  <a:pt x="5823999" y="2603902"/>
                  <a:pt x="5825588" y="2605494"/>
                  <a:pt x="5825588" y="2608677"/>
                </a:cubicBezTo>
                <a:cubicBezTo>
                  <a:pt x="5844652" y="2605494"/>
                  <a:pt x="5863715" y="2602310"/>
                  <a:pt x="5882779" y="2600719"/>
                </a:cubicBezTo>
                <a:cubicBezTo>
                  <a:pt x="5900255" y="2600719"/>
                  <a:pt x="5917730" y="2602310"/>
                  <a:pt x="5933616" y="2605494"/>
                </a:cubicBezTo>
                <a:cubicBezTo>
                  <a:pt x="5935205" y="2605494"/>
                  <a:pt x="5938382" y="2616635"/>
                  <a:pt x="5935205" y="2619818"/>
                </a:cubicBezTo>
                <a:cubicBezTo>
                  <a:pt x="5932028" y="2624593"/>
                  <a:pt x="5924084" y="2624593"/>
                  <a:pt x="5920907" y="2629368"/>
                </a:cubicBezTo>
                <a:cubicBezTo>
                  <a:pt x="5917730" y="2635735"/>
                  <a:pt x="5914552" y="2643693"/>
                  <a:pt x="5917730" y="2650059"/>
                </a:cubicBezTo>
                <a:cubicBezTo>
                  <a:pt x="5919318" y="2653243"/>
                  <a:pt x="5927262" y="2656426"/>
                  <a:pt x="5933616" y="2656426"/>
                </a:cubicBezTo>
                <a:cubicBezTo>
                  <a:pt x="5941560" y="2658018"/>
                  <a:pt x="5949503" y="2656426"/>
                  <a:pt x="5957446" y="2654834"/>
                </a:cubicBezTo>
                <a:cubicBezTo>
                  <a:pt x="5959035" y="2686667"/>
                  <a:pt x="5924084" y="2677117"/>
                  <a:pt x="5914552" y="2699400"/>
                </a:cubicBezTo>
                <a:cubicBezTo>
                  <a:pt x="5946325" y="2694625"/>
                  <a:pt x="5974921" y="2689850"/>
                  <a:pt x="6006694" y="2685075"/>
                </a:cubicBezTo>
                <a:cubicBezTo>
                  <a:pt x="5989219" y="2737599"/>
                  <a:pt x="5936793" y="2723274"/>
                  <a:pt x="5903432" y="2747149"/>
                </a:cubicBezTo>
                <a:cubicBezTo>
                  <a:pt x="5947914" y="2739190"/>
                  <a:pt x="5987630" y="2732824"/>
                  <a:pt x="6028935" y="2724866"/>
                </a:cubicBezTo>
                <a:cubicBezTo>
                  <a:pt x="6009871" y="2747149"/>
                  <a:pt x="5993985" y="2766248"/>
                  <a:pt x="5976510" y="2786940"/>
                </a:cubicBezTo>
                <a:cubicBezTo>
                  <a:pt x="5992396" y="2804447"/>
                  <a:pt x="5984453" y="2813997"/>
                  <a:pt x="5966978" y="2828321"/>
                </a:cubicBezTo>
                <a:cubicBezTo>
                  <a:pt x="5936793" y="2850605"/>
                  <a:pt x="5911375" y="2879254"/>
                  <a:pt x="5882779" y="2906311"/>
                </a:cubicBezTo>
                <a:cubicBezTo>
                  <a:pt x="5884368" y="2907903"/>
                  <a:pt x="5887545" y="2912678"/>
                  <a:pt x="5890723" y="2915861"/>
                </a:cubicBezTo>
                <a:cubicBezTo>
                  <a:pt x="5889134" y="2917453"/>
                  <a:pt x="5889134" y="2919044"/>
                  <a:pt x="5887545" y="2919044"/>
                </a:cubicBezTo>
                <a:cubicBezTo>
                  <a:pt x="5855772" y="2939736"/>
                  <a:pt x="5822410" y="2958835"/>
                  <a:pt x="5789049" y="2979526"/>
                </a:cubicBezTo>
                <a:cubicBezTo>
                  <a:pt x="5762042" y="2995442"/>
                  <a:pt x="5735035" y="3012950"/>
                  <a:pt x="5708027" y="3028866"/>
                </a:cubicBezTo>
                <a:cubicBezTo>
                  <a:pt x="5696907" y="3035233"/>
                  <a:pt x="5682609" y="3036824"/>
                  <a:pt x="5671489" y="3041599"/>
                </a:cubicBezTo>
                <a:cubicBezTo>
                  <a:pt x="5665134" y="3044783"/>
                  <a:pt x="5660368" y="3049558"/>
                  <a:pt x="5655602" y="3054333"/>
                </a:cubicBezTo>
                <a:cubicBezTo>
                  <a:pt x="5661957" y="3055924"/>
                  <a:pt x="5668311" y="3059108"/>
                  <a:pt x="5674666" y="3057516"/>
                </a:cubicBezTo>
                <a:cubicBezTo>
                  <a:pt x="5684198" y="3055924"/>
                  <a:pt x="5692141" y="3049558"/>
                  <a:pt x="5704850" y="3043191"/>
                </a:cubicBezTo>
                <a:cubicBezTo>
                  <a:pt x="5701673" y="3051149"/>
                  <a:pt x="5700084" y="3055924"/>
                  <a:pt x="5698495" y="3062291"/>
                </a:cubicBezTo>
                <a:cubicBezTo>
                  <a:pt x="5747744" y="3068658"/>
                  <a:pt x="5787460" y="3035233"/>
                  <a:pt x="5833531" y="3033641"/>
                </a:cubicBezTo>
                <a:cubicBezTo>
                  <a:pt x="5816056" y="3040008"/>
                  <a:pt x="5798581" y="3046374"/>
                  <a:pt x="5779517" y="3052741"/>
                </a:cubicBezTo>
                <a:cubicBezTo>
                  <a:pt x="5776340" y="3054333"/>
                  <a:pt x="5771574" y="3055924"/>
                  <a:pt x="5768397" y="3059108"/>
                </a:cubicBezTo>
                <a:cubicBezTo>
                  <a:pt x="5757276" y="3067066"/>
                  <a:pt x="5744567" y="3076615"/>
                  <a:pt x="5731857" y="3087757"/>
                </a:cubicBezTo>
                <a:cubicBezTo>
                  <a:pt x="5736623" y="3090940"/>
                  <a:pt x="5742978" y="3095715"/>
                  <a:pt x="5750921" y="3100490"/>
                </a:cubicBezTo>
                <a:cubicBezTo>
                  <a:pt x="5736623" y="3110039"/>
                  <a:pt x="5722325" y="3119589"/>
                  <a:pt x="5706439" y="3125956"/>
                </a:cubicBezTo>
                <a:cubicBezTo>
                  <a:pt x="5671489" y="3145055"/>
                  <a:pt x="5633361" y="3160972"/>
                  <a:pt x="5596822" y="3178480"/>
                </a:cubicBezTo>
                <a:cubicBezTo>
                  <a:pt x="5595233" y="3180071"/>
                  <a:pt x="5593645" y="3181663"/>
                  <a:pt x="5592056" y="3188029"/>
                </a:cubicBezTo>
                <a:cubicBezTo>
                  <a:pt x="5599999" y="3188029"/>
                  <a:pt x="5611120" y="3191213"/>
                  <a:pt x="5614297" y="3188029"/>
                </a:cubicBezTo>
                <a:cubicBezTo>
                  <a:pt x="5642893" y="3159380"/>
                  <a:pt x="5682609" y="3165746"/>
                  <a:pt x="5717559" y="3153013"/>
                </a:cubicBezTo>
                <a:cubicBezTo>
                  <a:pt x="5719148" y="3153013"/>
                  <a:pt x="5720737" y="3153013"/>
                  <a:pt x="5720737" y="3154605"/>
                </a:cubicBezTo>
                <a:cubicBezTo>
                  <a:pt x="5736623" y="3192804"/>
                  <a:pt x="5760453" y="3156197"/>
                  <a:pt x="5777928" y="3156197"/>
                </a:cubicBezTo>
                <a:cubicBezTo>
                  <a:pt x="5835120" y="3156197"/>
                  <a:pt x="5890723" y="3140280"/>
                  <a:pt x="5943148" y="3119589"/>
                </a:cubicBezTo>
                <a:cubicBezTo>
                  <a:pt x="5957446" y="3113223"/>
                  <a:pt x="5970155" y="3108448"/>
                  <a:pt x="5984453" y="3122773"/>
                </a:cubicBezTo>
                <a:cubicBezTo>
                  <a:pt x="5990808" y="3129139"/>
                  <a:pt x="6005105" y="3124364"/>
                  <a:pt x="6017815" y="3125956"/>
                </a:cubicBezTo>
                <a:cubicBezTo>
                  <a:pt x="5987630" y="3140280"/>
                  <a:pt x="5959035" y="3154605"/>
                  <a:pt x="5930439" y="3167338"/>
                </a:cubicBezTo>
                <a:cubicBezTo>
                  <a:pt x="5919318" y="3172113"/>
                  <a:pt x="5908198" y="3175296"/>
                  <a:pt x="5897077" y="3181663"/>
                </a:cubicBezTo>
                <a:cubicBezTo>
                  <a:pt x="5879602" y="3191213"/>
                  <a:pt x="5870070" y="3210312"/>
                  <a:pt x="5841474" y="3207129"/>
                </a:cubicBezTo>
                <a:cubicBezTo>
                  <a:pt x="5820822" y="3203945"/>
                  <a:pt x="5798581" y="3223045"/>
                  <a:pt x="5777928" y="3231003"/>
                </a:cubicBezTo>
                <a:cubicBezTo>
                  <a:pt x="5741389" y="3245328"/>
                  <a:pt x="5704850" y="3258060"/>
                  <a:pt x="5669900" y="3270794"/>
                </a:cubicBezTo>
                <a:cubicBezTo>
                  <a:pt x="5663545" y="3273977"/>
                  <a:pt x="5657190" y="3277160"/>
                  <a:pt x="5652425" y="3283527"/>
                </a:cubicBezTo>
                <a:cubicBezTo>
                  <a:pt x="5669900" y="3281935"/>
                  <a:pt x="5688964" y="3286710"/>
                  <a:pt x="5704850" y="3267610"/>
                </a:cubicBezTo>
                <a:cubicBezTo>
                  <a:pt x="5711205" y="3261244"/>
                  <a:pt x="5727092" y="3259652"/>
                  <a:pt x="5739800" y="3258060"/>
                </a:cubicBezTo>
                <a:cubicBezTo>
                  <a:pt x="5762042" y="3256470"/>
                  <a:pt x="5784283" y="3256470"/>
                  <a:pt x="5806524" y="3253286"/>
                </a:cubicBezTo>
                <a:cubicBezTo>
                  <a:pt x="5820822" y="3251695"/>
                  <a:pt x="5835120" y="3248511"/>
                  <a:pt x="5839886" y="3229411"/>
                </a:cubicBezTo>
                <a:cubicBezTo>
                  <a:pt x="5839886" y="3226228"/>
                  <a:pt x="5847829" y="3224636"/>
                  <a:pt x="5852595" y="3223045"/>
                </a:cubicBezTo>
                <a:cubicBezTo>
                  <a:pt x="5903432" y="3205537"/>
                  <a:pt x="5954268" y="3188029"/>
                  <a:pt x="6005105" y="3172113"/>
                </a:cubicBezTo>
                <a:cubicBezTo>
                  <a:pt x="6019403" y="3167338"/>
                  <a:pt x="6035290" y="3165746"/>
                  <a:pt x="6049588" y="3164155"/>
                </a:cubicBezTo>
                <a:cubicBezTo>
                  <a:pt x="5971744" y="3211903"/>
                  <a:pt x="5889134" y="3248511"/>
                  <a:pt x="5803347" y="3278752"/>
                </a:cubicBezTo>
                <a:cubicBezTo>
                  <a:pt x="5735035" y="3304218"/>
                  <a:pt x="5666722" y="3328092"/>
                  <a:pt x="5598410" y="3353558"/>
                </a:cubicBezTo>
                <a:cubicBezTo>
                  <a:pt x="5579347" y="3359925"/>
                  <a:pt x="5560283" y="3372658"/>
                  <a:pt x="5541219" y="3380616"/>
                </a:cubicBezTo>
                <a:cubicBezTo>
                  <a:pt x="5522155" y="3390166"/>
                  <a:pt x="5503091" y="3396532"/>
                  <a:pt x="5484027" y="3404490"/>
                </a:cubicBezTo>
                <a:cubicBezTo>
                  <a:pt x="5472907" y="3409265"/>
                  <a:pt x="5461786" y="3412448"/>
                  <a:pt x="5452254" y="3417223"/>
                </a:cubicBezTo>
                <a:cubicBezTo>
                  <a:pt x="5452254" y="3418815"/>
                  <a:pt x="5452254" y="3420407"/>
                  <a:pt x="5453843" y="3423590"/>
                </a:cubicBezTo>
                <a:cubicBezTo>
                  <a:pt x="5466552" y="3420407"/>
                  <a:pt x="5480851" y="3420407"/>
                  <a:pt x="5495148" y="3415632"/>
                </a:cubicBezTo>
                <a:cubicBezTo>
                  <a:pt x="5657190" y="3359925"/>
                  <a:pt x="5819233" y="3302626"/>
                  <a:pt x="5982865" y="3245328"/>
                </a:cubicBezTo>
                <a:cubicBezTo>
                  <a:pt x="6003517" y="3237370"/>
                  <a:pt x="6024170" y="3227820"/>
                  <a:pt x="6044822" y="3219862"/>
                </a:cubicBezTo>
                <a:cubicBezTo>
                  <a:pt x="6059120" y="3213495"/>
                  <a:pt x="6075006" y="3211903"/>
                  <a:pt x="6089304" y="3207129"/>
                </a:cubicBezTo>
                <a:cubicBezTo>
                  <a:pt x="6090893" y="3208720"/>
                  <a:pt x="6092481" y="3211903"/>
                  <a:pt x="6092481" y="3213495"/>
                </a:cubicBezTo>
                <a:cubicBezTo>
                  <a:pt x="6082950" y="3219862"/>
                  <a:pt x="6071829" y="3227820"/>
                  <a:pt x="6062297" y="3234186"/>
                </a:cubicBezTo>
                <a:cubicBezTo>
                  <a:pt x="6033701" y="3248511"/>
                  <a:pt x="6005105" y="3259652"/>
                  <a:pt x="5984453" y="3285119"/>
                </a:cubicBezTo>
                <a:cubicBezTo>
                  <a:pt x="5970155" y="3302626"/>
                  <a:pt x="5944737" y="3310585"/>
                  <a:pt x="5924084" y="3323317"/>
                </a:cubicBezTo>
                <a:cubicBezTo>
                  <a:pt x="5919318" y="3326500"/>
                  <a:pt x="5901843" y="3324909"/>
                  <a:pt x="5914552" y="3339234"/>
                </a:cubicBezTo>
                <a:cubicBezTo>
                  <a:pt x="5914552" y="3340825"/>
                  <a:pt x="5905020" y="3350375"/>
                  <a:pt x="5898666" y="3351967"/>
                </a:cubicBezTo>
                <a:cubicBezTo>
                  <a:pt x="5871658" y="3363108"/>
                  <a:pt x="5846240" y="3371067"/>
                  <a:pt x="5820822" y="3382207"/>
                </a:cubicBezTo>
                <a:cubicBezTo>
                  <a:pt x="5814467" y="3383799"/>
                  <a:pt x="5812878" y="3391757"/>
                  <a:pt x="5808113" y="3396532"/>
                </a:cubicBezTo>
                <a:cubicBezTo>
                  <a:pt x="5814467" y="3396532"/>
                  <a:pt x="5820822" y="3398124"/>
                  <a:pt x="5825588" y="3398124"/>
                </a:cubicBezTo>
                <a:cubicBezTo>
                  <a:pt x="5897077" y="3383799"/>
                  <a:pt x="5957446" y="3345600"/>
                  <a:pt x="6024170" y="3318542"/>
                </a:cubicBezTo>
                <a:cubicBezTo>
                  <a:pt x="6030524" y="3316951"/>
                  <a:pt x="6036878" y="3313768"/>
                  <a:pt x="6044822" y="3308993"/>
                </a:cubicBezTo>
                <a:cubicBezTo>
                  <a:pt x="6044822" y="3316951"/>
                  <a:pt x="6044822" y="3321726"/>
                  <a:pt x="6044822" y="3331275"/>
                </a:cubicBezTo>
                <a:cubicBezTo>
                  <a:pt x="6076595" y="3328092"/>
                  <a:pt x="6106779" y="3326500"/>
                  <a:pt x="6143318" y="3323317"/>
                </a:cubicBezTo>
                <a:cubicBezTo>
                  <a:pt x="6117900" y="3337642"/>
                  <a:pt x="6095659" y="3353558"/>
                  <a:pt x="6070240" y="3364700"/>
                </a:cubicBezTo>
                <a:cubicBezTo>
                  <a:pt x="5912963" y="3444282"/>
                  <a:pt x="5752510" y="3520679"/>
                  <a:pt x="5585701" y="3579569"/>
                </a:cubicBezTo>
                <a:cubicBezTo>
                  <a:pt x="5518978" y="3603444"/>
                  <a:pt x="5452254" y="3627319"/>
                  <a:pt x="5387120" y="3652784"/>
                </a:cubicBezTo>
                <a:cubicBezTo>
                  <a:pt x="5342638" y="3668701"/>
                  <a:pt x="5299744" y="3692575"/>
                  <a:pt x="5253673" y="3703716"/>
                </a:cubicBezTo>
                <a:cubicBezTo>
                  <a:pt x="5215545" y="3713266"/>
                  <a:pt x="5193304" y="3748282"/>
                  <a:pt x="5153588" y="3753057"/>
                </a:cubicBezTo>
                <a:cubicBezTo>
                  <a:pt x="5140879" y="3754649"/>
                  <a:pt x="5129758" y="3756240"/>
                  <a:pt x="5117049" y="3759423"/>
                </a:cubicBezTo>
                <a:cubicBezTo>
                  <a:pt x="5113871" y="3759423"/>
                  <a:pt x="5109106" y="3759423"/>
                  <a:pt x="5105928" y="3759423"/>
                </a:cubicBezTo>
                <a:cubicBezTo>
                  <a:pt x="5050326" y="3776931"/>
                  <a:pt x="4996311" y="3796031"/>
                  <a:pt x="4940708" y="3813539"/>
                </a:cubicBezTo>
                <a:cubicBezTo>
                  <a:pt x="4937531" y="3815131"/>
                  <a:pt x="4934354" y="3816721"/>
                  <a:pt x="4934354" y="3816721"/>
                </a:cubicBezTo>
                <a:cubicBezTo>
                  <a:pt x="4932765" y="3827863"/>
                  <a:pt x="4931177" y="3835821"/>
                  <a:pt x="4931177" y="3850146"/>
                </a:cubicBezTo>
                <a:cubicBezTo>
                  <a:pt x="4964538" y="3826271"/>
                  <a:pt x="5010609" y="3837413"/>
                  <a:pt x="5043971" y="3805581"/>
                </a:cubicBezTo>
                <a:cubicBezTo>
                  <a:pt x="5048737" y="3800806"/>
                  <a:pt x="5056680" y="3800806"/>
                  <a:pt x="5063035" y="3797622"/>
                </a:cubicBezTo>
                <a:cubicBezTo>
                  <a:pt x="5132935" y="3775340"/>
                  <a:pt x="5202836" y="3753057"/>
                  <a:pt x="5272737" y="3730774"/>
                </a:cubicBezTo>
                <a:cubicBezTo>
                  <a:pt x="5285446" y="3725999"/>
                  <a:pt x="5299744" y="3724407"/>
                  <a:pt x="5312453" y="3719633"/>
                </a:cubicBezTo>
                <a:cubicBezTo>
                  <a:pt x="5417304" y="3684617"/>
                  <a:pt x="5520567" y="3643234"/>
                  <a:pt x="5627006" y="3617769"/>
                </a:cubicBezTo>
                <a:cubicBezTo>
                  <a:pt x="5787460" y="3576386"/>
                  <a:pt x="5939971" y="3515904"/>
                  <a:pt x="6092481" y="3457014"/>
                </a:cubicBezTo>
                <a:cubicBezTo>
                  <a:pt x="6098836" y="3455422"/>
                  <a:pt x="6105191" y="3455422"/>
                  <a:pt x="6114723" y="3452239"/>
                </a:cubicBezTo>
                <a:cubicBezTo>
                  <a:pt x="6105191" y="3482480"/>
                  <a:pt x="6082950" y="3485663"/>
                  <a:pt x="6062297" y="3492030"/>
                </a:cubicBezTo>
                <a:cubicBezTo>
                  <a:pt x="6043233" y="3498397"/>
                  <a:pt x="6024170" y="3506354"/>
                  <a:pt x="6003517" y="3512721"/>
                </a:cubicBezTo>
                <a:cubicBezTo>
                  <a:pt x="6005105" y="3515904"/>
                  <a:pt x="6006694" y="3519087"/>
                  <a:pt x="6006694" y="3520679"/>
                </a:cubicBezTo>
                <a:cubicBezTo>
                  <a:pt x="6014638" y="3519087"/>
                  <a:pt x="6020992" y="3517496"/>
                  <a:pt x="6027346" y="3515904"/>
                </a:cubicBezTo>
                <a:cubicBezTo>
                  <a:pt x="6035290" y="3512721"/>
                  <a:pt x="6041645" y="3511129"/>
                  <a:pt x="6047999" y="3509538"/>
                </a:cubicBezTo>
                <a:cubicBezTo>
                  <a:pt x="6047999" y="3511129"/>
                  <a:pt x="6049588" y="3512721"/>
                  <a:pt x="6049588" y="3514312"/>
                </a:cubicBezTo>
                <a:cubicBezTo>
                  <a:pt x="6025758" y="3523862"/>
                  <a:pt x="6001928" y="3533412"/>
                  <a:pt x="5976510" y="3541370"/>
                </a:cubicBezTo>
                <a:cubicBezTo>
                  <a:pt x="5954268" y="3549329"/>
                  <a:pt x="5930439" y="3550920"/>
                  <a:pt x="5914552" y="3571611"/>
                </a:cubicBezTo>
                <a:cubicBezTo>
                  <a:pt x="5909787" y="3577978"/>
                  <a:pt x="5901843" y="3582753"/>
                  <a:pt x="5893900" y="3584344"/>
                </a:cubicBezTo>
                <a:cubicBezTo>
                  <a:pt x="5833531" y="3600260"/>
                  <a:pt x="5787460" y="3636868"/>
                  <a:pt x="5736623" y="3670292"/>
                </a:cubicBezTo>
                <a:cubicBezTo>
                  <a:pt x="5723914" y="3679842"/>
                  <a:pt x="5708027" y="3683025"/>
                  <a:pt x="5692141" y="3687800"/>
                </a:cubicBezTo>
                <a:cubicBezTo>
                  <a:pt x="5673077" y="3694166"/>
                  <a:pt x="5650836" y="3697350"/>
                  <a:pt x="5631772" y="3703716"/>
                </a:cubicBezTo>
                <a:cubicBezTo>
                  <a:pt x="5431602" y="3767381"/>
                  <a:pt x="5233021" y="3831046"/>
                  <a:pt x="5032850" y="3894711"/>
                </a:cubicBezTo>
                <a:cubicBezTo>
                  <a:pt x="4966127" y="3915403"/>
                  <a:pt x="4897815" y="3937686"/>
                  <a:pt x="4829503" y="3955193"/>
                </a:cubicBezTo>
                <a:cubicBezTo>
                  <a:pt x="4746893" y="3977476"/>
                  <a:pt x="4664283" y="3996576"/>
                  <a:pt x="4583262" y="4020450"/>
                </a:cubicBezTo>
                <a:cubicBezTo>
                  <a:pt x="4553077" y="4028408"/>
                  <a:pt x="4526070" y="4044325"/>
                  <a:pt x="4497475" y="4053874"/>
                </a:cubicBezTo>
                <a:cubicBezTo>
                  <a:pt x="4475234" y="4061833"/>
                  <a:pt x="4448226" y="4061833"/>
                  <a:pt x="4425985" y="4069790"/>
                </a:cubicBezTo>
                <a:cubicBezTo>
                  <a:pt x="4305248" y="4106398"/>
                  <a:pt x="4187687" y="4149372"/>
                  <a:pt x="4066950" y="4182796"/>
                </a:cubicBezTo>
                <a:cubicBezTo>
                  <a:pt x="3896964" y="4228953"/>
                  <a:pt x="3725390" y="4271927"/>
                  <a:pt x="3555404" y="4314901"/>
                </a:cubicBezTo>
                <a:cubicBezTo>
                  <a:pt x="3445787" y="4341959"/>
                  <a:pt x="3334581" y="4369017"/>
                  <a:pt x="3224964" y="4396074"/>
                </a:cubicBezTo>
                <a:cubicBezTo>
                  <a:pt x="3209077" y="4399257"/>
                  <a:pt x="3193191" y="4399257"/>
                  <a:pt x="3175716" y="4396074"/>
                </a:cubicBezTo>
                <a:cubicBezTo>
                  <a:pt x="3205901" y="4384933"/>
                  <a:pt x="3236085" y="4375383"/>
                  <a:pt x="3266269" y="4364242"/>
                </a:cubicBezTo>
                <a:cubicBezTo>
                  <a:pt x="3332992" y="4340367"/>
                  <a:pt x="3398127" y="4314901"/>
                  <a:pt x="3464850" y="4294210"/>
                </a:cubicBezTo>
                <a:cubicBezTo>
                  <a:pt x="3614184" y="4248053"/>
                  <a:pt x="3766695" y="4206670"/>
                  <a:pt x="3916028" y="4158922"/>
                </a:cubicBezTo>
                <a:cubicBezTo>
                  <a:pt x="4030411" y="4122315"/>
                  <a:pt x="4143205" y="4077748"/>
                  <a:pt x="4257588" y="4034775"/>
                </a:cubicBezTo>
                <a:cubicBezTo>
                  <a:pt x="4278241" y="4028408"/>
                  <a:pt x="4298893" y="4018858"/>
                  <a:pt x="4321134" y="4010900"/>
                </a:cubicBezTo>
                <a:cubicBezTo>
                  <a:pt x="4327489" y="4007717"/>
                  <a:pt x="4335432" y="4002943"/>
                  <a:pt x="4341786" y="3998168"/>
                </a:cubicBezTo>
                <a:cubicBezTo>
                  <a:pt x="4341786" y="3996576"/>
                  <a:pt x="4341786" y="3994984"/>
                  <a:pt x="4340198" y="3991801"/>
                </a:cubicBezTo>
                <a:cubicBezTo>
                  <a:pt x="4332255" y="3993393"/>
                  <a:pt x="4322723" y="3994984"/>
                  <a:pt x="4314779" y="3998168"/>
                </a:cubicBezTo>
                <a:cubicBezTo>
                  <a:pt x="4219460" y="4026817"/>
                  <a:pt x="4124141" y="4057058"/>
                  <a:pt x="4028822" y="4087298"/>
                </a:cubicBezTo>
                <a:cubicBezTo>
                  <a:pt x="3952567" y="4111173"/>
                  <a:pt x="3874723" y="4135047"/>
                  <a:pt x="3798468" y="4157330"/>
                </a:cubicBezTo>
                <a:cubicBezTo>
                  <a:pt x="3717446" y="4181205"/>
                  <a:pt x="3636425" y="4206670"/>
                  <a:pt x="3555404" y="4228953"/>
                </a:cubicBezTo>
                <a:cubicBezTo>
                  <a:pt x="3464850" y="4252828"/>
                  <a:pt x="3374297" y="4276702"/>
                  <a:pt x="3283744" y="4300577"/>
                </a:cubicBezTo>
                <a:cubicBezTo>
                  <a:pt x="3278978" y="4302168"/>
                  <a:pt x="3272624" y="4302168"/>
                  <a:pt x="3267857" y="4300577"/>
                </a:cubicBezTo>
                <a:cubicBezTo>
                  <a:pt x="3193191" y="4294210"/>
                  <a:pt x="3123291" y="4318085"/>
                  <a:pt x="3050213" y="4330817"/>
                </a:cubicBezTo>
                <a:cubicBezTo>
                  <a:pt x="3047035" y="4332409"/>
                  <a:pt x="3043858" y="4332409"/>
                  <a:pt x="3040681" y="4332409"/>
                </a:cubicBezTo>
                <a:cubicBezTo>
                  <a:pt x="3034326" y="4334001"/>
                  <a:pt x="3029560" y="4334001"/>
                  <a:pt x="3021616" y="4334001"/>
                </a:cubicBezTo>
                <a:cubicBezTo>
                  <a:pt x="3034326" y="4321268"/>
                  <a:pt x="3043858" y="4311718"/>
                  <a:pt x="3054978" y="4300577"/>
                </a:cubicBezTo>
                <a:cubicBezTo>
                  <a:pt x="2999376" y="4270335"/>
                  <a:pt x="2945361" y="4300577"/>
                  <a:pt x="2889758" y="4295802"/>
                </a:cubicBezTo>
                <a:cubicBezTo>
                  <a:pt x="2912000" y="4291027"/>
                  <a:pt x="2939007" y="4295802"/>
                  <a:pt x="2951716" y="4262378"/>
                </a:cubicBezTo>
                <a:cubicBezTo>
                  <a:pt x="2939007" y="4262378"/>
                  <a:pt x="2927887" y="4260786"/>
                  <a:pt x="2918354" y="4263970"/>
                </a:cubicBezTo>
                <a:cubicBezTo>
                  <a:pt x="2886581" y="4271927"/>
                  <a:pt x="2853220" y="4279885"/>
                  <a:pt x="2821446" y="4289435"/>
                </a:cubicBezTo>
                <a:cubicBezTo>
                  <a:pt x="2797617" y="4297393"/>
                  <a:pt x="2775375" y="4308535"/>
                  <a:pt x="2751546" y="4316493"/>
                </a:cubicBezTo>
                <a:cubicBezTo>
                  <a:pt x="2745191" y="4319676"/>
                  <a:pt x="2735659" y="4321268"/>
                  <a:pt x="2727716" y="4319676"/>
                </a:cubicBezTo>
                <a:cubicBezTo>
                  <a:pt x="2769021" y="4284660"/>
                  <a:pt x="2821446" y="4265560"/>
                  <a:pt x="2869106" y="4240095"/>
                </a:cubicBezTo>
                <a:cubicBezTo>
                  <a:pt x="2869106" y="4236911"/>
                  <a:pt x="2867517" y="4233728"/>
                  <a:pt x="2867517" y="4230545"/>
                </a:cubicBezTo>
                <a:cubicBezTo>
                  <a:pt x="2854808" y="4230545"/>
                  <a:pt x="2840510" y="4228953"/>
                  <a:pt x="2829390" y="4232137"/>
                </a:cubicBezTo>
                <a:cubicBezTo>
                  <a:pt x="2803971" y="4238503"/>
                  <a:pt x="2780141" y="4248053"/>
                  <a:pt x="2756312" y="4256011"/>
                </a:cubicBezTo>
                <a:cubicBezTo>
                  <a:pt x="2753135" y="4256011"/>
                  <a:pt x="2749957" y="4257603"/>
                  <a:pt x="2746780" y="4257603"/>
                </a:cubicBezTo>
                <a:cubicBezTo>
                  <a:pt x="2668935" y="4271927"/>
                  <a:pt x="2589503" y="4283069"/>
                  <a:pt x="2513248" y="4313310"/>
                </a:cubicBezTo>
                <a:cubicBezTo>
                  <a:pt x="2502127" y="4318085"/>
                  <a:pt x="2489418" y="4316493"/>
                  <a:pt x="2476709" y="4319676"/>
                </a:cubicBezTo>
                <a:cubicBezTo>
                  <a:pt x="2463999" y="4324451"/>
                  <a:pt x="2446524" y="4319676"/>
                  <a:pt x="2436992" y="4337184"/>
                </a:cubicBezTo>
                <a:cubicBezTo>
                  <a:pt x="2435404" y="4341959"/>
                  <a:pt x="2425872" y="4341959"/>
                  <a:pt x="2419517" y="4341959"/>
                </a:cubicBezTo>
                <a:cubicBezTo>
                  <a:pt x="2395687" y="4341959"/>
                  <a:pt x="2381389" y="4356284"/>
                  <a:pt x="2367092" y="4375383"/>
                </a:cubicBezTo>
                <a:cubicBezTo>
                  <a:pt x="2378212" y="4378567"/>
                  <a:pt x="2387744" y="4381750"/>
                  <a:pt x="2397276" y="4384933"/>
                </a:cubicBezTo>
                <a:cubicBezTo>
                  <a:pt x="2397276" y="4388116"/>
                  <a:pt x="2397276" y="4389707"/>
                  <a:pt x="2397276" y="4392891"/>
                </a:cubicBezTo>
                <a:cubicBezTo>
                  <a:pt x="2387744" y="4394482"/>
                  <a:pt x="2376623" y="4397666"/>
                  <a:pt x="2367092" y="4397666"/>
                </a:cubicBezTo>
                <a:cubicBezTo>
                  <a:pt x="2328963" y="4397666"/>
                  <a:pt x="2289247" y="4394482"/>
                  <a:pt x="2254297" y="4416765"/>
                </a:cubicBezTo>
                <a:cubicBezTo>
                  <a:pt x="2247942" y="4419949"/>
                  <a:pt x="2236822" y="4416765"/>
                  <a:pt x="2228879" y="4418357"/>
                </a:cubicBezTo>
                <a:cubicBezTo>
                  <a:pt x="2179630" y="4432682"/>
                  <a:pt x="2130382" y="4447007"/>
                  <a:pt x="2081134" y="4461331"/>
                </a:cubicBezTo>
                <a:cubicBezTo>
                  <a:pt x="2049361" y="4470881"/>
                  <a:pt x="2017588" y="4478839"/>
                  <a:pt x="1985815" y="4488389"/>
                </a:cubicBezTo>
                <a:cubicBezTo>
                  <a:pt x="1977872" y="4491572"/>
                  <a:pt x="1969929" y="4496347"/>
                  <a:pt x="1961985" y="4501122"/>
                </a:cubicBezTo>
                <a:cubicBezTo>
                  <a:pt x="2008056" y="4507488"/>
                  <a:pt x="2050950" y="4502713"/>
                  <a:pt x="2092255" y="4488389"/>
                </a:cubicBezTo>
                <a:cubicBezTo>
                  <a:pt x="2119262" y="4478839"/>
                  <a:pt x="2147857" y="4472472"/>
                  <a:pt x="2174865" y="4464514"/>
                </a:cubicBezTo>
                <a:cubicBezTo>
                  <a:pt x="2178042" y="4464514"/>
                  <a:pt x="2182808" y="4466106"/>
                  <a:pt x="2185985" y="4467697"/>
                </a:cubicBezTo>
                <a:cubicBezTo>
                  <a:pt x="2184397" y="4472472"/>
                  <a:pt x="2182808" y="4477247"/>
                  <a:pt x="2179630" y="4478839"/>
                </a:cubicBezTo>
                <a:cubicBezTo>
                  <a:pt x="2133560" y="4491572"/>
                  <a:pt x="2090666" y="4517038"/>
                  <a:pt x="2041418" y="4521813"/>
                </a:cubicBezTo>
                <a:cubicBezTo>
                  <a:pt x="2036652" y="4521813"/>
                  <a:pt x="2031886" y="4517038"/>
                  <a:pt x="2027120" y="4517038"/>
                </a:cubicBezTo>
                <a:cubicBezTo>
                  <a:pt x="2022354" y="4517038"/>
                  <a:pt x="2014410" y="4518629"/>
                  <a:pt x="2012822" y="4521813"/>
                </a:cubicBezTo>
                <a:cubicBezTo>
                  <a:pt x="2009645" y="4536137"/>
                  <a:pt x="2003290" y="4532954"/>
                  <a:pt x="1992169" y="4531362"/>
                </a:cubicBezTo>
                <a:cubicBezTo>
                  <a:pt x="1982637" y="4531362"/>
                  <a:pt x="1973105" y="4540912"/>
                  <a:pt x="1965163" y="4547279"/>
                </a:cubicBezTo>
                <a:cubicBezTo>
                  <a:pt x="1957219" y="4550462"/>
                  <a:pt x="1950864" y="4556829"/>
                  <a:pt x="1944510" y="4561604"/>
                </a:cubicBezTo>
                <a:cubicBezTo>
                  <a:pt x="1942922" y="4560012"/>
                  <a:pt x="1941333" y="4558420"/>
                  <a:pt x="1939744" y="4556829"/>
                </a:cubicBezTo>
                <a:cubicBezTo>
                  <a:pt x="1941333" y="4550462"/>
                  <a:pt x="1942922" y="4545687"/>
                  <a:pt x="1944510" y="4536137"/>
                </a:cubicBezTo>
                <a:cubicBezTo>
                  <a:pt x="1934978" y="4539321"/>
                  <a:pt x="1927035" y="4540912"/>
                  <a:pt x="1920680" y="4542504"/>
                </a:cubicBezTo>
                <a:cubicBezTo>
                  <a:pt x="1911149" y="4542504"/>
                  <a:pt x="1901616" y="4545687"/>
                  <a:pt x="1893673" y="4544095"/>
                </a:cubicBezTo>
                <a:cubicBezTo>
                  <a:pt x="1876198" y="4539321"/>
                  <a:pt x="1861900" y="4537729"/>
                  <a:pt x="1846014" y="4552054"/>
                </a:cubicBezTo>
                <a:cubicBezTo>
                  <a:pt x="1838070" y="4560012"/>
                  <a:pt x="1825361" y="4560012"/>
                  <a:pt x="1814241" y="4563195"/>
                </a:cubicBezTo>
                <a:cubicBezTo>
                  <a:pt x="1792000" y="4567970"/>
                  <a:pt x="1771347" y="4572745"/>
                  <a:pt x="1747518" y="4577520"/>
                </a:cubicBezTo>
                <a:cubicBezTo>
                  <a:pt x="1764993" y="4590253"/>
                  <a:pt x="1779290" y="4585478"/>
                  <a:pt x="1793588" y="4579111"/>
                </a:cubicBezTo>
                <a:cubicBezTo>
                  <a:pt x="1801531" y="4575928"/>
                  <a:pt x="1811063" y="4579111"/>
                  <a:pt x="1819006" y="4579111"/>
                </a:cubicBezTo>
                <a:cubicBezTo>
                  <a:pt x="1826950" y="4580703"/>
                  <a:pt x="1836482" y="4583886"/>
                  <a:pt x="1842836" y="4580703"/>
                </a:cubicBezTo>
                <a:cubicBezTo>
                  <a:pt x="1879375" y="4558420"/>
                  <a:pt x="1919092" y="4564787"/>
                  <a:pt x="1957219" y="4567970"/>
                </a:cubicBezTo>
                <a:cubicBezTo>
                  <a:pt x="1965163" y="4567970"/>
                  <a:pt x="1971517" y="4569562"/>
                  <a:pt x="1979460" y="4574337"/>
                </a:cubicBezTo>
                <a:cubicBezTo>
                  <a:pt x="1958808" y="4580703"/>
                  <a:pt x="1938155" y="4585478"/>
                  <a:pt x="1917503" y="4591844"/>
                </a:cubicBezTo>
                <a:cubicBezTo>
                  <a:pt x="1917503" y="4593436"/>
                  <a:pt x="1917503" y="4596619"/>
                  <a:pt x="1917503" y="4598211"/>
                </a:cubicBezTo>
                <a:cubicBezTo>
                  <a:pt x="1976283" y="4598211"/>
                  <a:pt x="2033474" y="4593436"/>
                  <a:pt x="2090666" y="4579111"/>
                </a:cubicBezTo>
                <a:cubicBezTo>
                  <a:pt x="2066836" y="4599803"/>
                  <a:pt x="2036652" y="4596619"/>
                  <a:pt x="2009645" y="4602986"/>
                </a:cubicBezTo>
                <a:cubicBezTo>
                  <a:pt x="1966751" y="4610944"/>
                  <a:pt x="1923858" y="4620494"/>
                  <a:pt x="1882553" y="4628452"/>
                </a:cubicBezTo>
                <a:cubicBezTo>
                  <a:pt x="1874610" y="4630044"/>
                  <a:pt x="1865078" y="4628452"/>
                  <a:pt x="1857135" y="4626860"/>
                </a:cubicBezTo>
                <a:cubicBezTo>
                  <a:pt x="1852368" y="4626860"/>
                  <a:pt x="1847603" y="4625269"/>
                  <a:pt x="1844425" y="4625269"/>
                </a:cubicBezTo>
                <a:cubicBezTo>
                  <a:pt x="1792000" y="4633227"/>
                  <a:pt x="1739574" y="4639593"/>
                  <a:pt x="1687148" y="4647551"/>
                </a:cubicBezTo>
                <a:cubicBezTo>
                  <a:pt x="1687148" y="4652326"/>
                  <a:pt x="1687148" y="4658693"/>
                  <a:pt x="1687148" y="4665059"/>
                </a:cubicBezTo>
                <a:cubicBezTo>
                  <a:pt x="1679205" y="4665059"/>
                  <a:pt x="1671262" y="4666651"/>
                  <a:pt x="1664908" y="4666651"/>
                </a:cubicBezTo>
                <a:cubicBezTo>
                  <a:pt x="1663318" y="4655509"/>
                  <a:pt x="1661730" y="4644368"/>
                  <a:pt x="1660142" y="4628452"/>
                </a:cubicBezTo>
                <a:cubicBezTo>
                  <a:pt x="1650610" y="4638001"/>
                  <a:pt x="1642667" y="4641185"/>
                  <a:pt x="1642667" y="4645960"/>
                </a:cubicBezTo>
                <a:cubicBezTo>
                  <a:pt x="1642667" y="4663468"/>
                  <a:pt x="1629957" y="4658693"/>
                  <a:pt x="1622014" y="4660284"/>
                </a:cubicBezTo>
                <a:cubicBezTo>
                  <a:pt x="1612482" y="4661876"/>
                  <a:pt x="1602950" y="4661876"/>
                  <a:pt x="1593418" y="4663468"/>
                </a:cubicBezTo>
                <a:cubicBezTo>
                  <a:pt x="1575943" y="4666651"/>
                  <a:pt x="1558468" y="4671426"/>
                  <a:pt x="1540993" y="4674609"/>
                </a:cubicBezTo>
                <a:cubicBezTo>
                  <a:pt x="1523517" y="4676200"/>
                  <a:pt x="1506042" y="4677792"/>
                  <a:pt x="1488567" y="4677792"/>
                </a:cubicBezTo>
                <a:cubicBezTo>
                  <a:pt x="1482212" y="4677792"/>
                  <a:pt x="1474269" y="4673017"/>
                  <a:pt x="1467915" y="4671426"/>
                </a:cubicBezTo>
                <a:cubicBezTo>
                  <a:pt x="1461560" y="4669834"/>
                  <a:pt x="1455205" y="4669834"/>
                  <a:pt x="1448851" y="4669834"/>
                </a:cubicBezTo>
                <a:cubicBezTo>
                  <a:pt x="1447262" y="4673017"/>
                  <a:pt x="1447262" y="4676200"/>
                  <a:pt x="1447262" y="4679384"/>
                </a:cubicBezTo>
                <a:cubicBezTo>
                  <a:pt x="1472680" y="4684159"/>
                  <a:pt x="1496510" y="4690525"/>
                  <a:pt x="1521929" y="4695300"/>
                </a:cubicBezTo>
                <a:cubicBezTo>
                  <a:pt x="1521929" y="4696892"/>
                  <a:pt x="1523517" y="4698484"/>
                  <a:pt x="1523517" y="4700075"/>
                </a:cubicBezTo>
                <a:cubicBezTo>
                  <a:pt x="1506042" y="4701666"/>
                  <a:pt x="1488567" y="4704850"/>
                  <a:pt x="1471092" y="4704850"/>
                </a:cubicBezTo>
                <a:cubicBezTo>
                  <a:pt x="1458383" y="4704850"/>
                  <a:pt x="1447262" y="4703258"/>
                  <a:pt x="1436142" y="4715991"/>
                </a:cubicBezTo>
                <a:cubicBezTo>
                  <a:pt x="1431375" y="4720766"/>
                  <a:pt x="1418667" y="4717583"/>
                  <a:pt x="1409134" y="4717583"/>
                </a:cubicBezTo>
                <a:cubicBezTo>
                  <a:pt x="1394837" y="4715991"/>
                  <a:pt x="1382127" y="4714400"/>
                  <a:pt x="1366241" y="4712808"/>
                </a:cubicBezTo>
                <a:cubicBezTo>
                  <a:pt x="1367830" y="4696892"/>
                  <a:pt x="1359886" y="4695300"/>
                  <a:pt x="1340822" y="4701666"/>
                </a:cubicBezTo>
                <a:cubicBezTo>
                  <a:pt x="1320170" y="4708033"/>
                  <a:pt x="1297929" y="4708033"/>
                  <a:pt x="1274099" y="4708033"/>
                </a:cubicBezTo>
                <a:cubicBezTo>
                  <a:pt x="1266156" y="4708033"/>
                  <a:pt x="1258212" y="4700075"/>
                  <a:pt x="1245503" y="4692117"/>
                </a:cubicBezTo>
                <a:cubicBezTo>
                  <a:pt x="1278865" y="4677792"/>
                  <a:pt x="1307460" y="4680975"/>
                  <a:pt x="1336057" y="4684159"/>
                </a:cubicBezTo>
                <a:cubicBezTo>
                  <a:pt x="1351943" y="4687342"/>
                  <a:pt x="1369418" y="4682567"/>
                  <a:pt x="1385305" y="4682567"/>
                </a:cubicBezTo>
                <a:cubicBezTo>
                  <a:pt x="1399602" y="4682567"/>
                  <a:pt x="1412312" y="4682567"/>
                  <a:pt x="1428199" y="4677792"/>
                </a:cubicBezTo>
                <a:cubicBezTo>
                  <a:pt x="1405957" y="4674609"/>
                  <a:pt x="1385305" y="4671426"/>
                  <a:pt x="1356709" y="4666651"/>
                </a:cubicBezTo>
                <a:cubicBezTo>
                  <a:pt x="1377362" y="4660284"/>
                  <a:pt x="1390070" y="4655509"/>
                  <a:pt x="1404369" y="4650735"/>
                </a:cubicBezTo>
                <a:cubicBezTo>
                  <a:pt x="1404369" y="4649143"/>
                  <a:pt x="1402780" y="4647551"/>
                  <a:pt x="1402780" y="4645960"/>
                </a:cubicBezTo>
                <a:cubicBezTo>
                  <a:pt x="1396425" y="4645960"/>
                  <a:pt x="1390070" y="4645960"/>
                  <a:pt x="1383716" y="4647551"/>
                </a:cubicBezTo>
                <a:cubicBezTo>
                  <a:pt x="1364652" y="4649143"/>
                  <a:pt x="1347177" y="4650735"/>
                  <a:pt x="1328113" y="4652326"/>
                </a:cubicBezTo>
                <a:cubicBezTo>
                  <a:pt x="1309049" y="4655509"/>
                  <a:pt x="1291574" y="4661876"/>
                  <a:pt x="1272511" y="4663468"/>
                </a:cubicBezTo>
                <a:cubicBezTo>
                  <a:pt x="1253447" y="4665059"/>
                  <a:pt x="1234383" y="4663468"/>
                  <a:pt x="1215319" y="4661876"/>
                </a:cubicBezTo>
                <a:cubicBezTo>
                  <a:pt x="1215319" y="4658693"/>
                  <a:pt x="1215319" y="4655509"/>
                  <a:pt x="1215319" y="4652326"/>
                </a:cubicBezTo>
                <a:cubicBezTo>
                  <a:pt x="1221674" y="4652326"/>
                  <a:pt x="1229617" y="4652326"/>
                  <a:pt x="1239149" y="4650735"/>
                </a:cubicBezTo>
                <a:cubicBezTo>
                  <a:pt x="1235971" y="4634819"/>
                  <a:pt x="1232794" y="4620494"/>
                  <a:pt x="1228028" y="4601394"/>
                </a:cubicBezTo>
                <a:cubicBezTo>
                  <a:pt x="1212142" y="4612535"/>
                  <a:pt x="1207376" y="4606169"/>
                  <a:pt x="1197844" y="4593436"/>
                </a:cubicBezTo>
                <a:cubicBezTo>
                  <a:pt x="1189901" y="4580703"/>
                  <a:pt x="1174014" y="4571153"/>
                  <a:pt x="1161305" y="4564787"/>
                </a:cubicBezTo>
                <a:cubicBezTo>
                  <a:pt x="1148596" y="4560012"/>
                  <a:pt x="1139064" y="4558420"/>
                  <a:pt x="1143829" y="4539321"/>
                </a:cubicBezTo>
                <a:cubicBezTo>
                  <a:pt x="1150184" y="4512263"/>
                  <a:pt x="1129532" y="4493164"/>
                  <a:pt x="1091404" y="4493164"/>
                </a:cubicBezTo>
                <a:cubicBezTo>
                  <a:pt x="1080284" y="4456556"/>
                  <a:pt x="1067574" y="4418357"/>
                  <a:pt x="1054865" y="4378567"/>
                </a:cubicBezTo>
                <a:cubicBezTo>
                  <a:pt x="1050099" y="4378567"/>
                  <a:pt x="1040567" y="4376975"/>
                  <a:pt x="1031035" y="4376975"/>
                </a:cubicBezTo>
                <a:cubicBezTo>
                  <a:pt x="1027858" y="4361058"/>
                  <a:pt x="1032624" y="4346734"/>
                  <a:pt x="1046922" y="4345142"/>
                </a:cubicBezTo>
                <a:cubicBezTo>
                  <a:pt x="1067574" y="4343550"/>
                  <a:pt x="1073929" y="4332409"/>
                  <a:pt x="1078695" y="4314901"/>
                </a:cubicBezTo>
                <a:cubicBezTo>
                  <a:pt x="1080284" y="4310127"/>
                  <a:pt x="1083461" y="4303760"/>
                  <a:pt x="1086638" y="4297393"/>
                </a:cubicBezTo>
                <a:cubicBezTo>
                  <a:pt x="1080284" y="4292619"/>
                  <a:pt x="1075518" y="4287844"/>
                  <a:pt x="1069163" y="4284660"/>
                </a:cubicBezTo>
                <a:cubicBezTo>
                  <a:pt x="1081872" y="4260786"/>
                  <a:pt x="1113645" y="4248053"/>
                  <a:pt x="1139064" y="4256011"/>
                </a:cubicBezTo>
                <a:cubicBezTo>
                  <a:pt x="1143829" y="4257603"/>
                  <a:pt x="1150184" y="4256011"/>
                  <a:pt x="1154950" y="4254420"/>
                </a:cubicBezTo>
                <a:cubicBezTo>
                  <a:pt x="1164482" y="4251236"/>
                  <a:pt x="1172425" y="4246461"/>
                  <a:pt x="1181957" y="4246461"/>
                </a:cubicBezTo>
                <a:cubicBezTo>
                  <a:pt x="1196255" y="4246461"/>
                  <a:pt x="1205787" y="4240095"/>
                  <a:pt x="1210553" y="4227362"/>
                </a:cubicBezTo>
                <a:cubicBezTo>
                  <a:pt x="1212142" y="4220995"/>
                  <a:pt x="1216907" y="4216220"/>
                  <a:pt x="1221674" y="4214629"/>
                </a:cubicBezTo>
                <a:cubicBezTo>
                  <a:pt x="1274099" y="4185980"/>
                  <a:pt x="1326525" y="4157330"/>
                  <a:pt x="1380539" y="4130273"/>
                </a:cubicBezTo>
                <a:cubicBezTo>
                  <a:pt x="1480624" y="4080932"/>
                  <a:pt x="1582298" y="4031592"/>
                  <a:pt x="1682383" y="3980659"/>
                </a:cubicBezTo>
                <a:cubicBezTo>
                  <a:pt x="1763404" y="3940869"/>
                  <a:pt x="1846014" y="3899486"/>
                  <a:pt x="1925446" y="3858104"/>
                </a:cubicBezTo>
                <a:cubicBezTo>
                  <a:pt x="1968340" y="3835821"/>
                  <a:pt x="2006467" y="3807172"/>
                  <a:pt x="2047772" y="3783298"/>
                </a:cubicBezTo>
                <a:cubicBezTo>
                  <a:pt x="2089077" y="3761015"/>
                  <a:pt x="2130382" y="3743507"/>
                  <a:pt x="2171687" y="3722816"/>
                </a:cubicBezTo>
                <a:cubicBezTo>
                  <a:pt x="2195517" y="3710083"/>
                  <a:pt x="2219347" y="3698941"/>
                  <a:pt x="2244765" y="3686209"/>
                </a:cubicBezTo>
                <a:cubicBezTo>
                  <a:pt x="2244765" y="3689392"/>
                  <a:pt x="2244765" y="3690984"/>
                  <a:pt x="2244765" y="3692575"/>
                </a:cubicBezTo>
                <a:cubicBezTo>
                  <a:pt x="2260652" y="3683025"/>
                  <a:pt x="2279716" y="3675067"/>
                  <a:pt x="2301957" y="3667109"/>
                </a:cubicBezTo>
                <a:cubicBezTo>
                  <a:pt x="2301957" y="3667109"/>
                  <a:pt x="2301957" y="3667109"/>
                  <a:pt x="2301957" y="3665517"/>
                </a:cubicBezTo>
                <a:cubicBezTo>
                  <a:pt x="2357560" y="3638459"/>
                  <a:pt x="2409986" y="3612994"/>
                  <a:pt x="2463999" y="3585936"/>
                </a:cubicBezTo>
                <a:cubicBezTo>
                  <a:pt x="2451290" y="3566837"/>
                  <a:pt x="2421106" y="3603444"/>
                  <a:pt x="2419517" y="3565245"/>
                </a:cubicBezTo>
                <a:cubicBezTo>
                  <a:pt x="2441758" y="3565245"/>
                  <a:pt x="2463999" y="3562062"/>
                  <a:pt x="2486240" y="3565245"/>
                </a:cubicBezTo>
                <a:cubicBezTo>
                  <a:pt x="2510070" y="3570019"/>
                  <a:pt x="2530723" y="3566837"/>
                  <a:pt x="2551375" y="3550920"/>
                </a:cubicBezTo>
                <a:cubicBezTo>
                  <a:pt x="2540255" y="3546145"/>
                  <a:pt x="2532312" y="3542962"/>
                  <a:pt x="2521191" y="3538187"/>
                </a:cubicBezTo>
                <a:cubicBezTo>
                  <a:pt x="2556141" y="3520679"/>
                  <a:pt x="2597446" y="3544554"/>
                  <a:pt x="2627630" y="3511129"/>
                </a:cubicBezTo>
                <a:cubicBezTo>
                  <a:pt x="2586325" y="3498397"/>
                  <a:pt x="2548198" y="3507946"/>
                  <a:pt x="2510070" y="3507946"/>
                </a:cubicBezTo>
                <a:cubicBezTo>
                  <a:pt x="2471943" y="3507946"/>
                  <a:pt x="2433815" y="3504763"/>
                  <a:pt x="2395687" y="3503172"/>
                </a:cubicBezTo>
                <a:cubicBezTo>
                  <a:pt x="2395687" y="3501580"/>
                  <a:pt x="2395687" y="3498397"/>
                  <a:pt x="2395687" y="3496805"/>
                </a:cubicBezTo>
                <a:cubicBezTo>
                  <a:pt x="2416340" y="3495213"/>
                  <a:pt x="2438581" y="3495213"/>
                  <a:pt x="2459234" y="3493622"/>
                </a:cubicBezTo>
                <a:cubicBezTo>
                  <a:pt x="2479886" y="3490438"/>
                  <a:pt x="2500539" y="3485663"/>
                  <a:pt x="2519602" y="3482480"/>
                </a:cubicBezTo>
                <a:cubicBezTo>
                  <a:pt x="2503715" y="3480889"/>
                  <a:pt x="2487829" y="3453831"/>
                  <a:pt x="2465588" y="3480889"/>
                </a:cubicBezTo>
                <a:cubicBezTo>
                  <a:pt x="2465588" y="3482480"/>
                  <a:pt x="2462411" y="3482480"/>
                  <a:pt x="2462411" y="3480889"/>
                </a:cubicBezTo>
                <a:cubicBezTo>
                  <a:pt x="2435404" y="3466564"/>
                  <a:pt x="2413162" y="3479297"/>
                  <a:pt x="2389333" y="3490438"/>
                </a:cubicBezTo>
                <a:cubicBezTo>
                  <a:pt x="2378212" y="3495213"/>
                  <a:pt x="2359148" y="3496805"/>
                  <a:pt x="2354382" y="3472931"/>
                </a:cubicBezTo>
                <a:cubicBezTo>
                  <a:pt x="2352793" y="3469747"/>
                  <a:pt x="2343262" y="3466564"/>
                  <a:pt x="2336907" y="3466564"/>
                </a:cubicBezTo>
                <a:cubicBezTo>
                  <a:pt x="2328963" y="3464972"/>
                  <a:pt x="2321020" y="3464972"/>
                  <a:pt x="2309900" y="3464972"/>
                </a:cubicBezTo>
                <a:cubicBezTo>
                  <a:pt x="2330552" y="3425182"/>
                  <a:pt x="2367092" y="3455422"/>
                  <a:pt x="2394098" y="3437915"/>
                </a:cubicBezTo>
                <a:cubicBezTo>
                  <a:pt x="2378212" y="3437915"/>
                  <a:pt x="2365503" y="3437915"/>
                  <a:pt x="2352793" y="3437915"/>
                </a:cubicBezTo>
                <a:cubicBezTo>
                  <a:pt x="2322609" y="3436323"/>
                  <a:pt x="2295602" y="3428365"/>
                  <a:pt x="2276538" y="3401307"/>
                </a:cubicBezTo>
                <a:cubicBezTo>
                  <a:pt x="2267007" y="3385391"/>
                  <a:pt x="2251120" y="3379025"/>
                  <a:pt x="2228879" y="3383799"/>
                </a:cubicBezTo>
                <a:cubicBezTo>
                  <a:pt x="2206638" y="3386982"/>
                  <a:pt x="2181219" y="3394941"/>
                  <a:pt x="2157389" y="3380616"/>
                </a:cubicBezTo>
                <a:cubicBezTo>
                  <a:pt x="2146269" y="3375841"/>
                  <a:pt x="2127205" y="3386982"/>
                  <a:pt x="2112907" y="3386982"/>
                </a:cubicBezTo>
                <a:cubicBezTo>
                  <a:pt x="2085900" y="3385391"/>
                  <a:pt x="2058893" y="3382207"/>
                  <a:pt x="2028709" y="3379025"/>
                </a:cubicBezTo>
                <a:cubicBezTo>
                  <a:pt x="2035063" y="3374250"/>
                  <a:pt x="2039829" y="3369475"/>
                  <a:pt x="2046184" y="3364700"/>
                </a:cubicBezTo>
                <a:cubicBezTo>
                  <a:pt x="2043006" y="3364700"/>
                  <a:pt x="2039829" y="3361517"/>
                  <a:pt x="2038240" y="3361517"/>
                </a:cubicBezTo>
                <a:cubicBezTo>
                  <a:pt x="2004879" y="3364700"/>
                  <a:pt x="2006467" y="3364700"/>
                  <a:pt x="1998524" y="3336050"/>
                </a:cubicBezTo>
                <a:cubicBezTo>
                  <a:pt x="1996935" y="3331275"/>
                  <a:pt x="1988992" y="3324909"/>
                  <a:pt x="1984226" y="3323317"/>
                </a:cubicBezTo>
                <a:cubicBezTo>
                  <a:pt x="1936567" y="3310585"/>
                  <a:pt x="1887319" y="3318542"/>
                  <a:pt x="1839659" y="3320134"/>
                </a:cubicBezTo>
                <a:cubicBezTo>
                  <a:pt x="1782468" y="3321726"/>
                  <a:pt x="1725276" y="3321726"/>
                  <a:pt x="1668085" y="3320134"/>
                </a:cubicBezTo>
                <a:cubicBezTo>
                  <a:pt x="1628368" y="3320134"/>
                  <a:pt x="1590241" y="3318542"/>
                  <a:pt x="1552113" y="3315360"/>
                </a:cubicBezTo>
                <a:cubicBezTo>
                  <a:pt x="1525106" y="3312176"/>
                  <a:pt x="1498099" y="3308993"/>
                  <a:pt x="1469503" y="3302626"/>
                </a:cubicBezTo>
                <a:cubicBezTo>
                  <a:pt x="1431375" y="3294668"/>
                  <a:pt x="1407545" y="3305810"/>
                  <a:pt x="1391659" y="3340825"/>
                </a:cubicBezTo>
                <a:cubicBezTo>
                  <a:pt x="1388482" y="3347192"/>
                  <a:pt x="1382127" y="3350375"/>
                  <a:pt x="1375773" y="3355150"/>
                </a:cubicBezTo>
                <a:cubicBezTo>
                  <a:pt x="1374184" y="3353558"/>
                  <a:pt x="1372595" y="3350375"/>
                  <a:pt x="1371007" y="3348784"/>
                </a:cubicBezTo>
                <a:cubicBezTo>
                  <a:pt x="1378950" y="3336050"/>
                  <a:pt x="1386894" y="3323317"/>
                  <a:pt x="1394837" y="3307401"/>
                </a:cubicBezTo>
                <a:cubicBezTo>
                  <a:pt x="1391659" y="3305810"/>
                  <a:pt x="1386894" y="3299443"/>
                  <a:pt x="1380539" y="3299443"/>
                </a:cubicBezTo>
                <a:cubicBezTo>
                  <a:pt x="1359886" y="3296260"/>
                  <a:pt x="1337645" y="3297851"/>
                  <a:pt x="1316992" y="3291485"/>
                </a:cubicBezTo>
                <a:cubicBezTo>
                  <a:pt x="1297929" y="3285119"/>
                  <a:pt x="1280454" y="3272385"/>
                  <a:pt x="1262979" y="3264427"/>
                </a:cubicBezTo>
                <a:cubicBezTo>
                  <a:pt x="1255035" y="3259652"/>
                  <a:pt x="1245503" y="3258060"/>
                  <a:pt x="1235971" y="3258060"/>
                </a:cubicBezTo>
                <a:cubicBezTo>
                  <a:pt x="1212142" y="3259652"/>
                  <a:pt x="1188312" y="3267610"/>
                  <a:pt x="1167659" y="3242145"/>
                </a:cubicBezTo>
                <a:cubicBezTo>
                  <a:pt x="1159716" y="3231003"/>
                  <a:pt x="1134298" y="3235778"/>
                  <a:pt x="1116822" y="3232595"/>
                </a:cubicBezTo>
                <a:cubicBezTo>
                  <a:pt x="1107290" y="3231003"/>
                  <a:pt x="1097759" y="3229411"/>
                  <a:pt x="1088227" y="3227820"/>
                </a:cubicBezTo>
                <a:cubicBezTo>
                  <a:pt x="1086638" y="3227820"/>
                  <a:pt x="1083461" y="3226228"/>
                  <a:pt x="1081872" y="3226228"/>
                </a:cubicBezTo>
                <a:cubicBezTo>
                  <a:pt x="1056454" y="3251695"/>
                  <a:pt x="1023092" y="3227820"/>
                  <a:pt x="996085" y="3242145"/>
                </a:cubicBezTo>
                <a:cubicBezTo>
                  <a:pt x="986553" y="3246920"/>
                  <a:pt x="977021" y="3250103"/>
                  <a:pt x="967489" y="3251695"/>
                </a:cubicBezTo>
                <a:cubicBezTo>
                  <a:pt x="943659" y="3256470"/>
                  <a:pt x="919830" y="3261244"/>
                  <a:pt x="897588" y="3266019"/>
                </a:cubicBezTo>
                <a:cubicBezTo>
                  <a:pt x="889645" y="3267610"/>
                  <a:pt x="880113" y="3270794"/>
                  <a:pt x="873759" y="3275569"/>
                </a:cubicBezTo>
                <a:cubicBezTo>
                  <a:pt x="857872" y="3289893"/>
                  <a:pt x="840397" y="3296260"/>
                  <a:pt x="819745" y="3288302"/>
                </a:cubicBezTo>
                <a:cubicBezTo>
                  <a:pt x="803858" y="3280344"/>
                  <a:pt x="797503" y="3286710"/>
                  <a:pt x="799092" y="3304218"/>
                </a:cubicBezTo>
                <a:cubicBezTo>
                  <a:pt x="799092" y="3320134"/>
                  <a:pt x="799092" y="3334459"/>
                  <a:pt x="819745" y="3339234"/>
                </a:cubicBezTo>
                <a:cubicBezTo>
                  <a:pt x="814978" y="3340825"/>
                  <a:pt x="811801" y="3340825"/>
                  <a:pt x="808624" y="3340825"/>
                </a:cubicBezTo>
                <a:cubicBezTo>
                  <a:pt x="791149" y="3334459"/>
                  <a:pt x="773673" y="3329684"/>
                  <a:pt x="756198" y="3323317"/>
                </a:cubicBezTo>
                <a:cubicBezTo>
                  <a:pt x="751433" y="3321726"/>
                  <a:pt x="748255" y="3315360"/>
                  <a:pt x="746667" y="3310585"/>
                </a:cubicBezTo>
                <a:cubicBezTo>
                  <a:pt x="735546" y="3289893"/>
                  <a:pt x="711716" y="3285119"/>
                  <a:pt x="700595" y="3304218"/>
                </a:cubicBezTo>
                <a:cubicBezTo>
                  <a:pt x="694241" y="3316951"/>
                  <a:pt x="686298" y="3315360"/>
                  <a:pt x="675177" y="3312176"/>
                </a:cubicBezTo>
                <a:cubicBezTo>
                  <a:pt x="672000" y="3312176"/>
                  <a:pt x="667234" y="3310585"/>
                  <a:pt x="662468" y="3308993"/>
                </a:cubicBezTo>
                <a:cubicBezTo>
                  <a:pt x="627518" y="3294668"/>
                  <a:pt x="622752" y="3297851"/>
                  <a:pt x="614808" y="3336050"/>
                </a:cubicBezTo>
                <a:cubicBezTo>
                  <a:pt x="614808" y="3337642"/>
                  <a:pt x="614808" y="3340825"/>
                  <a:pt x="613220" y="3344009"/>
                </a:cubicBezTo>
                <a:cubicBezTo>
                  <a:pt x="592567" y="3336050"/>
                  <a:pt x="587801" y="3321726"/>
                  <a:pt x="595745" y="3301035"/>
                </a:cubicBezTo>
                <a:cubicBezTo>
                  <a:pt x="600510" y="3289893"/>
                  <a:pt x="603688" y="3278752"/>
                  <a:pt x="605277" y="3267610"/>
                </a:cubicBezTo>
                <a:cubicBezTo>
                  <a:pt x="605277" y="3261244"/>
                  <a:pt x="602099" y="3254878"/>
                  <a:pt x="598922" y="3248511"/>
                </a:cubicBezTo>
                <a:cubicBezTo>
                  <a:pt x="594156" y="3253286"/>
                  <a:pt x="587801" y="3258060"/>
                  <a:pt x="583035" y="3262835"/>
                </a:cubicBezTo>
                <a:cubicBezTo>
                  <a:pt x="557617" y="3235778"/>
                  <a:pt x="554440" y="3229411"/>
                  <a:pt x="562383" y="3203945"/>
                </a:cubicBezTo>
                <a:cubicBezTo>
                  <a:pt x="551262" y="3203945"/>
                  <a:pt x="541730" y="3203945"/>
                  <a:pt x="533787" y="3203945"/>
                </a:cubicBezTo>
                <a:cubicBezTo>
                  <a:pt x="521078" y="3203945"/>
                  <a:pt x="508369" y="3205537"/>
                  <a:pt x="502014" y="3189621"/>
                </a:cubicBezTo>
                <a:cubicBezTo>
                  <a:pt x="502014" y="3188029"/>
                  <a:pt x="498837" y="3184846"/>
                  <a:pt x="495659" y="3184846"/>
                </a:cubicBezTo>
                <a:cubicBezTo>
                  <a:pt x="452766" y="3183254"/>
                  <a:pt x="441645" y="3148238"/>
                  <a:pt x="427347" y="3116406"/>
                </a:cubicBezTo>
                <a:cubicBezTo>
                  <a:pt x="419404" y="3098898"/>
                  <a:pt x="408284" y="3082982"/>
                  <a:pt x="398752" y="3065474"/>
                </a:cubicBezTo>
                <a:cubicBezTo>
                  <a:pt x="395574" y="3060699"/>
                  <a:pt x="389220" y="3054333"/>
                  <a:pt x="389220" y="3049558"/>
                </a:cubicBezTo>
                <a:cubicBezTo>
                  <a:pt x="387631" y="3024091"/>
                  <a:pt x="389220" y="2998626"/>
                  <a:pt x="387631" y="2974751"/>
                </a:cubicBezTo>
                <a:cubicBezTo>
                  <a:pt x="387631" y="2963610"/>
                  <a:pt x="384454" y="2952468"/>
                  <a:pt x="382865" y="2941327"/>
                </a:cubicBezTo>
                <a:cubicBezTo>
                  <a:pt x="371745" y="2942919"/>
                  <a:pt x="362213" y="2946102"/>
                  <a:pt x="352680" y="2947693"/>
                </a:cubicBezTo>
                <a:cubicBezTo>
                  <a:pt x="349504" y="2949285"/>
                  <a:pt x="347915" y="2949285"/>
                  <a:pt x="346326" y="2949285"/>
                </a:cubicBezTo>
                <a:cubicBezTo>
                  <a:pt x="352680" y="2911086"/>
                  <a:pt x="352680" y="2911086"/>
                  <a:pt x="322496" y="2896762"/>
                </a:cubicBezTo>
                <a:cubicBezTo>
                  <a:pt x="338383" y="2876071"/>
                  <a:pt x="327262" y="2860154"/>
                  <a:pt x="312964" y="2844238"/>
                </a:cubicBezTo>
                <a:cubicBezTo>
                  <a:pt x="301844" y="2833096"/>
                  <a:pt x="308199" y="2821955"/>
                  <a:pt x="314553" y="2810814"/>
                </a:cubicBezTo>
                <a:cubicBezTo>
                  <a:pt x="319319" y="2802856"/>
                  <a:pt x="322496" y="2793306"/>
                  <a:pt x="322496" y="2783756"/>
                </a:cubicBezTo>
                <a:cubicBezTo>
                  <a:pt x="320908" y="2761473"/>
                  <a:pt x="328851" y="2747149"/>
                  <a:pt x="349504" y="2737599"/>
                </a:cubicBezTo>
                <a:cubicBezTo>
                  <a:pt x="359035" y="2734415"/>
                  <a:pt x="368567" y="2728049"/>
                  <a:pt x="376510" y="2721683"/>
                </a:cubicBezTo>
                <a:cubicBezTo>
                  <a:pt x="387631" y="2712133"/>
                  <a:pt x="393985" y="2702583"/>
                  <a:pt x="381277" y="2689850"/>
                </a:cubicBezTo>
                <a:cubicBezTo>
                  <a:pt x="378099" y="2686667"/>
                  <a:pt x="378099" y="2680300"/>
                  <a:pt x="376510" y="2675525"/>
                </a:cubicBezTo>
                <a:cubicBezTo>
                  <a:pt x="371745" y="2659609"/>
                  <a:pt x="370156" y="2642101"/>
                  <a:pt x="362213" y="2627777"/>
                </a:cubicBezTo>
                <a:cubicBezTo>
                  <a:pt x="351092" y="2603902"/>
                  <a:pt x="341560" y="2581619"/>
                  <a:pt x="341560" y="2554562"/>
                </a:cubicBezTo>
                <a:cubicBezTo>
                  <a:pt x="341560" y="2552970"/>
                  <a:pt x="339972" y="2549787"/>
                  <a:pt x="339972" y="2548195"/>
                </a:cubicBezTo>
                <a:cubicBezTo>
                  <a:pt x="362213" y="2530687"/>
                  <a:pt x="343149" y="2508404"/>
                  <a:pt x="344737" y="2487713"/>
                </a:cubicBezTo>
                <a:cubicBezTo>
                  <a:pt x="344737" y="2473389"/>
                  <a:pt x="347915" y="2462247"/>
                  <a:pt x="363801" y="2455881"/>
                </a:cubicBezTo>
                <a:cubicBezTo>
                  <a:pt x="397163" y="2444740"/>
                  <a:pt x="430525" y="2430415"/>
                  <a:pt x="462298" y="2417682"/>
                </a:cubicBezTo>
                <a:cubicBezTo>
                  <a:pt x="470241" y="2416090"/>
                  <a:pt x="478184" y="2417682"/>
                  <a:pt x="486127" y="2417682"/>
                </a:cubicBezTo>
                <a:cubicBezTo>
                  <a:pt x="492482" y="2417682"/>
                  <a:pt x="500425" y="2419273"/>
                  <a:pt x="505192" y="2417682"/>
                </a:cubicBezTo>
                <a:cubicBezTo>
                  <a:pt x="549673" y="2401766"/>
                  <a:pt x="597333" y="2390624"/>
                  <a:pt x="630695" y="2354017"/>
                </a:cubicBezTo>
                <a:cubicBezTo>
                  <a:pt x="632283" y="2350834"/>
                  <a:pt x="635461" y="2349242"/>
                  <a:pt x="638638" y="2349242"/>
                </a:cubicBezTo>
                <a:cubicBezTo>
                  <a:pt x="657702" y="2342875"/>
                  <a:pt x="660879" y="2331734"/>
                  <a:pt x="652936" y="2320592"/>
                </a:cubicBezTo>
                <a:cubicBezTo>
                  <a:pt x="659291" y="2304676"/>
                  <a:pt x="662468" y="2293535"/>
                  <a:pt x="668823" y="2282394"/>
                </a:cubicBezTo>
                <a:cubicBezTo>
                  <a:pt x="673588" y="2274435"/>
                  <a:pt x="681532" y="2264885"/>
                  <a:pt x="689475" y="2260110"/>
                </a:cubicBezTo>
                <a:cubicBezTo>
                  <a:pt x="714893" y="2248969"/>
                  <a:pt x="740312" y="2237828"/>
                  <a:pt x="764142" y="2228278"/>
                </a:cubicBezTo>
                <a:cubicBezTo>
                  <a:pt x="768908" y="2225095"/>
                  <a:pt x="773673" y="2223503"/>
                  <a:pt x="778440" y="2221912"/>
                </a:cubicBezTo>
                <a:cubicBezTo>
                  <a:pt x="803858" y="2207587"/>
                  <a:pt x="805446" y="2198037"/>
                  <a:pt x="784794" y="2167796"/>
                </a:cubicBezTo>
                <a:cubicBezTo>
                  <a:pt x="786383" y="2166204"/>
                  <a:pt x="787971" y="2163022"/>
                  <a:pt x="789560" y="2163022"/>
                </a:cubicBezTo>
                <a:cubicBezTo>
                  <a:pt x="799092" y="2155063"/>
                  <a:pt x="808624" y="2148697"/>
                  <a:pt x="816567" y="2140739"/>
                </a:cubicBezTo>
                <a:cubicBezTo>
                  <a:pt x="808624" y="2132780"/>
                  <a:pt x="800681" y="2123231"/>
                  <a:pt x="791149" y="2116864"/>
                </a:cubicBezTo>
                <a:cubicBezTo>
                  <a:pt x="780028" y="2110498"/>
                  <a:pt x="767319" y="2107314"/>
                  <a:pt x="756198" y="2105723"/>
                </a:cubicBezTo>
                <a:cubicBezTo>
                  <a:pt x="749844" y="2105723"/>
                  <a:pt x="741901" y="2112089"/>
                  <a:pt x="733957" y="2118456"/>
                </a:cubicBezTo>
                <a:cubicBezTo>
                  <a:pt x="703773" y="2094582"/>
                  <a:pt x="737135" y="2072298"/>
                  <a:pt x="738723" y="2053199"/>
                </a:cubicBezTo>
                <a:cubicBezTo>
                  <a:pt x="735546" y="2043649"/>
                  <a:pt x="732369" y="2035691"/>
                  <a:pt x="729191" y="2027733"/>
                </a:cubicBezTo>
                <a:cubicBezTo>
                  <a:pt x="726014" y="2021367"/>
                  <a:pt x="726014" y="2015000"/>
                  <a:pt x="721248" y="2010225"/>
                </a:cubicBezTo>
                <a:cubicBezTo>
                  <a:pt x="708539" y="2000676"/>
                  <a:pt x="702184" y="1991126"/>
                  <a:pt x="718071" y="1976801"/>
                </a:cubicBezTo>
                <a:cubicBezTo>
                  <a:pt x="719659" y="1975210"/>
                  <a:pt x="714893" y="1959293"/>
                  <a:pt x="708539" y="1954518"/>
                </a:cubicBezTo>
                <a:cubicBezTo>
                  <a:pt x="687886" y="1935419"/>
                  <a:pt x="686298" y="1930644"/>
                  <a:pt x="703773" y="1903586"/>
                </a:cubicBezTo>
                <a:cubicBezTo>
                  <a:pt x="700595" y="1901995"/>
                  <a:pt x="699007" y="1898811"/>
                  <a:pt x="695830" y="1895628"/>
                </a:cubicBezTo>
                <a:cubicBezTo>
                  <a:pt x="683120" y="1886079"/>
                  <a:pt x="684709" y="1878120"/>
                  <a:pt x="697418" y="1868570"/>
                </a:cubicBezTo>
                <a:cubicBezTo>
                  <a:pt x="787971" y="1806497"/>
                  <a:pt x="875347" y="1739648"/>
                  <a:pt x="981787" y="1701449"/>
                </a:cubicBezTo>
                <a:cubicBezTo>
                  <a:pt x="1062808" y="1672800"/>
                  <a:pt x="1140652" y="1634601"/>
                  <a:pt x="1221674" y="1602768"/>
                </a:cubicBezTo>
                <a:cubicBezTo>
                  <a:pt x="1304284" y="1569344"/>
                  <a:pt x="1386894" y="1537512"/>
                  <a:pt x="1469503" y="1505679"/>
                </a:cubicBezTo>
                <a:cubicBezTo>
                  <a:pt x="1493333" y="1496129"/>
                  <a:pt x="1517163" y="1483397"/>
                  <a:pt x="1542581" y="1467480"/>
                </a:cubicBezTo>
                <a:cubicBezTo>
                  <a:pt x="1531461" y="1464297"/>
                  <a:pt x="1521929" y="1459522"/>
                  <a:pt x="1510808" y="1459522"/>
                </a:cubicBezTo>
                <a:cubicBezTo>
                  <a:pt x="1461560" y="1457930"/>
                  <a:pt x="1412312" y="1457930"/>
                  <a:pt x="1363064" y="1457930"/>
                </a:cubicBezTo>
                <a:cubicBezTo>
                  <a:pt x="1294752" y="1457930"/>
                  <a:pt x="1224851" y="1457930"/>
                  <a:pt x="1156539" y="1457930"/>
                </a:cubicBezTo>
                <a:cubicBezTo>
                  <a:pt x="1156539" y="1454747"/>
                  <a:pt x="1156539" y="1453156"/>
                  <a:pt x="1156539" y="1449972"/>
                </a:cubicBezTo>
                <a:cubicBezTo>
                  <a:pt x="1177191" y="1448381"/>
                  <a:pt x="1199432" y="1443606"/>
                  <a:pt x="1221674" y="1443606"/>
                </a:cubicBezTo>
                <a:cubicBezTo>
                  <a:pt x="1269333" y="1443606"/>
                  <a:pt x="1315404" y="1445197"/>
                  <a:pt x="1363064" y="1446789"/>
                </a:cubicBezTo>
                <a:cubicBezTo>
                  <a:pt x="1390070" y="1448381"/>
                  <a:pt x="1415489" y="1453156"/>
                  <a:pt x="1442496" y="1453156"/>
                </a:cubicBezTo>
                <a:cubicBezTo>
                  <a:pt x="1452028" y="1453156"/>
                  <a:pt x="1461560" y="1446789"/>
                  <a:pt x="1471092" y="1446789"/>
                </a:cubicBezTo>
                <a:cubicBezTo>
                  <a:pt x="1494922" y="1446789"/>
                  <a:pt x="1520340" y="1448381"/>
                  <a:pt x="1544170" y="1453156"/>
                </a:cubicBezTo>
                <a:cubicBezTo>
                  <a:pt x="1571177" y="1459522"/>
                  <a:pt x="1609305" y="1445197"/>
                  <a:pt x="1628368" y="1426098"/>
                </a:cubicBezTo>
                <a:cubicBezTo>
                  <a:pt x="1642667" y="1408590"/>
                  <a:pt x="1661730" y="1399040"/>
                  <a:pt x="1687148" y="1402223"/>
                </a:cubicBezTo>
                <a:cubicBezTo>
                  <a:pt x="1706213" y="1405407"/>
                  <a:pt x="1726865" y="1402223"/>
                  <a:pt x="1745928" y="1397448"/>
                </a:cubicBezTo>
                <a:cubicBezTo>
                  <a:pt x="1787234" y="1384716"/>
                  <a:pt x="1828538" y="1368799"/>
                  <a:pt x="1869843" y="1354475"/>
                </a:cubicBezTo>
                <a:cubicBezTo>
                  <a:pt x="1874610" y="1352883"/>
                  <a:pt x="1879375" y="1348108"/>
                  <a:pt x="1884141" y="1346516"/>
                </a:cubicBezTo>
                <a:cubicBezTo>
                  <a:pt x="1882553" y="1344925"/>
                  <a:pt x="1882553" y="1341741"/>
                  <a:pt x="1882553" y="1340150"/>
                </a:cubicBezTo>
                <a:cubicBezTo>
                  <a:pt x="1652198" y="1338558"/>
                  <a:pt x="1421843" y="1338558"/>
                  <a:pt x="1191489" y="1335375"/>
                </a:cubicBezTo>
                <a:cubicBezTo>
                  <a:pt x="962723" y="1333783"/>
                  <a:pt x="732369" y="1332192"/>
                  <a:pt x="500425" y="1329009"/>
                </a:cubicBezTo>
                <a:cubicBezTo>
                  <a:pt x="498837" y="1324234"/>
                  <a:pt x="498837" y="1319459"/>
                  <a:pt x="497248" y="1314684"/>
                </a:cubicBezTo>
                <a:cubicBezTo>
                  <a:pt x="482950" y="1319459"/>
                  <a:pt x="470241" y="1327417"/>
                  <a:pt x="454355" y="1329009"/>
                </a:cubicBezTo>
                <a:cubicBezTo>
                  <a:pt x="441645" y="1330600"/>
                  <a:pt x="425759" y="1327417"/>
                  <a:pt x="413050" y="1324234"/>
                </a:cubicBezTo>
                <a:cubicBezTo>
                  <a:pt x="398752" y="1325825"/>
                  <a:pt x="382865" y="1330600"/>
                  <a:pt x="368567" y="1329009"/>
                </a:cubicBezTo>
                <a:cubicBezTo>
                  <a:pt x="301844" y="1324234"/>
                  <a:pt x="235121" y="1316275"/>
                  <a:pt x="168397" y="1314684"/>
                </a:cubicBezTo>
                <a:cubicBezTo>
                  <a:pt x="139801" y="1313092"/>
                  <a:pt x="112794" y="1309909"/>
                  <a:pt x="85787" y="1303542"/>
                </a:cubicBezTo>
                <a:cubicBezTo>
                  <a:pt x="77844" y="1301951"/>
                  <a:pt x="69901" y="1298768"/>
                  <a:pt x="63546" y="1292401"/>
                </a:cubicBezTo>
                <a:cubicBezTo>
                  <a:pt x="115972" y="1290810"/>
                  <a:pt x="169986" y="1298768"/>
                  <a:pt x="222411" y="1281260"/>
                </a:cubicBezTo>
                <a:cubicBezTo>
                  <a:pt x="219234" y="1276485"/>
                  <a:pt x="219234" y="1274893"/>
                  <a:pt x="217646" y="1274893"/>
                </a:cubicBezTo>
                <a:cubicBezTo>
                  <a:pt x="174752" y="1270119"/>
                  <a:pt x="131858" y="1268526"/>
                  <a:pt x="90553" y="1257385"/>
                </a:cubicBezTo>
                <a:cubicBezTo>
                  <a:pt x="68312" y="1251019"/>
                  <a:pt x="52426" y="1227144"/>
                  <a:pt x="36539" y="1208045"/>
                </a:cubicBezTo>
                <a:cubicBezTo>
                  <a:pt x="31773" y="1203270"/>
                  <a:pt x="33362" y="1185762"/>
                  <a:pt x="38128" y="1182579"/>
                </a:cubicBezTo>
                <a:cubicBezTo>
                  <a:pt x="52426" y="1173029"/>
                  <a:pt x="68312" y="1163479"/>
                  <a:pt x="88964" y="1166663"/>
                </a:cubicBezTo>
                <a:cubicBezTo>
                  <a:pt x="112794" y="1171438"/>
                  <a:pt x="139801" y="1168254"/>
                  <a:pt x="165220" y="1168254"/>
                </a:cubicBezTo>
                <a:cubicBezTo>
                  <a:pt x="165220" y="1163479"/>
                  <a:pt x="165220" y="1160296"/>
                  <a:pt x="166809" y="1157113"/>
                </a:cubicBezTo>
                <a:cubicBezTo>
                  <a:pt x="157276" y="1153929"/>
                  <a:pt x="146156" y="1149154"/>
                  <a:pt x="136624" y="1149154"/>
                </a:cubicBezTo>
                <a:cubicBezTo>
                  <a:pt x="101674" y="1150746"/>
                  <a:pt x="66723" y="1155521"/>
                  <a:pt x="31773" y="1157113"/>
                </a:cubicBezTo>
                <a:cubicBezTo>
                  <a:pt x="22241" y="1157113"/>
                  <a:pt x="14298" y="1150746"/>
                  <a:pt x="0" y="1145971"/>
                </a:cubicBezTo>
                <a:cubicBezTo>
                  <a:pt x="22241" y="1123689"/>
                  <a:pt x="11121" y="1101406"/>
                  <a:pt x="4766" y="1079123"/>
                </a:cubicBezTo>
                <a:cubicBezTo>
                  <a:pt x="-3177" y="1052065"/>
                  <a:pt x="6355" y="1042516"/>
                  <a:pt x="33362" y="1039332"/>
                </a:cubicBezTo>
                <a:cubicBezTo>
                  <a:pt x="58780" y="1036149"/>
                  <a:pt x="82610" y="1029783"/>
                  <a:pt x="106439" y="1026599"/>
                </a:cubicBezTo>
                <a:cubicBezTo>
                  <a:pt x="119149" y="1026599"/>
                  <a:pt x="130269" y="1031374"/>
                  <a:pt x="141390" y="1029783"/>
                </a:cubicBezTo>
                <a:cubicBezTo>
                  <a:pt x="152511" y="1028191"/>
                  <a:pt x="163631" y="1025008"/>
                  <a:pt x="174752" y="1021824"/>
                </a:cubicBezTo>
                <a:cubicBezTo>
                  <a:pt x="176341" y="1018641"/>
                  <a:pt x="176341" y="1015458"/>
                  <a:pt x="176341" y="1012275"/>
                </a:cubicBezTo>
                <a:cubicBezTo>
                  <a:pt x="163631" y="1010683"/>
                  <a:pt x="152511" y="1007500"/>
                  <a:pt x="139801" y="1007500"/>
                </a:cubicBezTo>
                <a:cubicBezTo>
                  <a:pt x="127092" y="1005908"/>
                  <a:pt x="114383" y="1007500"/>
                  <a:pt x="100085" y="1007500"/>
                </a:cubicBezTo>
                <a:cubicBezTo>
                  <a:pt x="100085" y="1005908"/>
                  <a:pt x="100085" y="1004317"/>
                  <a:pt x="98496" y="1001133"/>
                </a:cubicBezTo>
                <a:cubicBezTo>
                  <a:pt x="109617" y="997950"/>
                  <a:pt x="120738" y="993175"/>
                  <a:pt x="131858" y="991583"/>
                </a:cubicBezTo>
                <a:cubicBezTo>
                  <a:pt x="141390" y="988401"/>
                  <a:pt x="149333" y="986809"/>
                  <a:pt x="158865" y="986809"/>
                </a:cubicBezTo>
                <a:cubicBezTo>
                  <a:pt x="174752" y="985217"/>
                  <a:pt x="179518" y="978851"/>
                  <a:pt x="174752" y="961342"/>
                </a:cubicBezTo>
                <a:cubicBezTo>
                  <a:pt x="173163" y="954976"/>
                  <a:pt x="181106" y="945426"/>
                  <a:pt x="182695" y="937468"/>
                </a:cubicBezTo>
                <a:cubicBezTo>
                  <a:pt x="184284" y="931102"/>
                  <a:pt x="187461" y="919961"/>
                  <a:pt x="184284" y="915186"/>
                </a:cubicBezTo>
                <a:cubicBezTo>
                  <a:pt x="166809" y="896086"/>
                  <a:pt x="147744" y="875395"/>
                  <a:pt x="127092" y="859479"/>
                </a:cubicBezTo>
                <a:cubicBezTo>
                  <a:pt x="112794" y="846746"/>
                  <a:pt x="106439" y="835604"/>
                  <a:pt x="108028" y="814913"/>
                </a:cubicBezTo>
                <a:cubicBezTo>
                  <a:pt x="111206" y="791039"/>
                  <a:pt x="103262" y="767164"/>
                  <a:pt x="101674" y="743290"/>
                </a:cubicBezTo>
                <a:cubicBezTo>
                  <a:pt x="95319" y="697132"/>
                  <a:pt x="103262" y="654158"/>
                  <a:pt x="115972" y="609593"/>
                </a:cubicBezTo>
                <a:cubicBezTo>
                  <a:pt x="146156" y="510912"/>
                  <a:pt x="233532" y="496588"/>
                  <a:pt x="309787" y="466346"/>
                </a:cubicBezTo>
                <a:cubicBezTo>
                  <a:pt x="374922" y="439289"/>
                  <a:pt x="446411" y="426556"/>
                  <a:pt x="513135" y="405865"/>
                </a:cubicBezTo>
                <a:cubicBezTo>
                  <a:pt x="557617" y="391540"/>
                  <a:pt x="600510" y="367666"/>
                  <a:pt x="644993" y="353341"/>
                </a:cubicBezTo>
                <a:cubicBezTo>
                  <a:pt x="727603" y="327875"/>
                  <a:pt x="811801" y="305592"/>
                  <a:pt x="896000" y="283309"/>
                </a:cubicBezTo>
                <a:cubicBezTo>
                  <a:pt x="953191" y="267393"/>
                  <a:pt x="1010383" y="251477"/>
                  <a:pt x="1069163" y="241928"/>
                </a:cubicBezTo>
                <a:cubicBezTo>
                  <a:pt x="1140652" y="229194"/>
                  <a:pt x="1212142" y="221236"/>
                  <a:pt x="1283631" y="216462"/>
                </a:cubicBezTo>
                <a:cubicBezTo>
                  <a:pt x="1347177" y="211687"/>
                  <a:pt x="1412312" y="214869"/>
                  <a:pt x="1475858" y="214869"/>
                </a:cubicBezTo>
                <a:cubicBezTo>
                  <a:pt x="1568000" y="213278"/>
                  <a:pt x="1660142" y="210095"/>
                  <a:pt x="1753872" y="208503"/>
                </a:cubicBezTo>
                <a:cubicBezTo>
                  <a:pt x="1828538" y="208503"/>
                  <a:pt x="1903205" y="211687"/>
                  <a:pt x="1979460" y="210095"/>
                </a:cubicBezTo>
                <a:cubicBezTo>
                  <a:pt x="2084311" y="205320"/>
                  <a:pt x="2189163" y="197362"/>
                  <a:pt x="2294013" y="194178"/>
                </a:cubicBezTo>
                <a:cubicBezTo>
                  <a:pt x="2317843" y="194178"/>
                  <a:pt x="2343262" y="181446"/>
                  <a:pt x="2368681" y="195770"/>
                </a:cubicBezTo>
                <a:cubicBezTo>
                  <a:pt x="2373446" y="198953"/>
                  <a:pt x="2384567" y="189404"/>
                  <a:pt x="2394098" y="189404"/>
                </a:cubicBezTo>
                <a:cubicBezTo>
                  <a:pt x="2416340" y="186221"/>
                  <a:pt x="2440170" y="184629"/>
                  <a:pt x="2463999" y="183037"/>
                </a:cubicBezTo>
                <a:cubicBezTo>
                  <a:pt x="2468765" y="183037"/>
                  <a:pt x="2475120" y="181446"/>
                  <a:pt x="2481475" y="179854"/>
                </a:cubicBezTo>
                <a:cubicBezTo>
                  <a:pt x="2478297" y="176671"/>
                  <a:pt x="2476709" y="173487"/>
                  <a:pt x="2476709" y="173487"/>
                </a:cubicBezTo>
                <a:cubicBezTo>
                  <a:pt x="2436992" y="183037"/>
                  <a:pt x="2394098" y="183037"/>
                  <a:pt x="2360737" y="168712"/>
                </a:cubicBezTo>
                <a:cubicBezTo>
                  <a:pt x="2308311" y="146430"/>
                  <a:pt x="2255886" y="155980"/>
                  <a:pt x="2203460" y="152796"/>
                </a:cubicBezTo>
                <a:cubicBezTo>
                  <a:pt x="2198694" y="151205"/>
                  <a:pt x="2193928" y="151205"/>
                  <a:pt x="2190751" y="151205"/>
                </a:cubicBezTo>
                <a:cubicBezTo>
                  <a:pt x="2189163" y="151205"/>
                  <a:pt x="2187574" y="149613"/>
                  <a:pt x="2185985" y="146430"/>
                </a:cubicBezTo>
                <a:cubicBezTo>
                  <a:pt x="2208226" y="143247"/>
                  <a:pt x="2230467" y="143247"/>
                  <a:pt x="2251120" y="135288"/>
                </a:cubicBezTo>
                <a:cubicBezTo>
                  <a:pt x="2328963" y="106639"/>
                  <a:pt x="2408397" y="132105"/>
                  <a:pt x="2487829" y="128922"/>
                </a:cubicBezTo>
                <a:cubicBezTo>
                  <a:pt x="2570439" y="127330"/>
                  <a:pt x="2651460" y="127330"/>
                  <a:pt x="2732482" y="127330"/>
                </a:cubicBezTo>
                <a:cubicBezTo>
                  <a:pt x="2811915" y="125739"/>
                  <a:pt x="2891347" y="120964"/>
                  <a:pt x="2969191" y="124147"/>
                </a:cubicBezTo>
                <a:cubicBezTo>
                  <a:pt x="3056567" y="127330"/>
                  <a:pt x="3140766" y="119372"/>
                  <a:pt x="3226553" y="114597"/>
                </a:cubicBezTo>
                <a:cubicBezTo>
                  <a:pt x="3229730" y="114597"/>
                  <a:pt x="3232907" y="114597"/>
                  <a:pt x="3236085" y="114597"/>
                </a:cubicBezTo>
                <a:cubicBezTo>
                  <a:pt x="3259914" y="100272"/>
                  <a:pt x="3285333" y="111414"/>
                  <a:pt x="3309162" y="109822"/>
                </a:cubicBezTo>
                <a:cubicBezTo>
                  <a:pt x="3328227" y="106639"/>
                  <a:pt x="3347290" y="108231"/>
                  <a:pt x="3366354" y="108231"/>
                </a:cubicBezTo>
                <a:cubicBezTo>
                  <a:pt x="3391772" y="103456"/>
                  <a:pt x="3420369" y="101864"/>
                  <a:pt x="3452142" y="101864"/>
                </a:cubicBezTo>
                <a:cubicBezTo>
                  <a:pt x="3458496" y="101864"/>
                  <a:pt x="3466439" y="101864"/>
                  <a:pt x="3474382" y="101864"/>
                </a:cubicBezTo>
                <a:cubicBezTo>
                  <a:pt x="3499801" y="100272"/>
                  <a:pt x="3526808" y="98681"/>
                  <a:pt x="3553815" y="97090"/>
                </a:cubicBezTo>
                <a:cubicBezTo>
                  <a:pt x="3606240" y="93906"/>
                  <a:pt x="3658666" y="93906"/>
                  <a:pt x="3712680" y="92315"/>
                </a:cubicBezTo>
                <a:cubicBezTo>
                  <a:pt x="3814354" y="85948"/>
                  <a:pt x="3917616" y="79581"/>
                  <a:pt x="4020879" y="74806"/>
                </a:cubicBezTo>
                <a:cubicBezTo>
                  <a:pt x="4098723" y="70032"/>
                  <a:pt x="4176566" y="63665"/>
                  <a:pt x="4254411" y="65256"/>
                </a:cubicBezTo>
                <a:cubicBezTo>
                  <a:pt x="4346553" y="65256"/>
                  <a:pt x="4440283" y="73215"/>
                  <a:pt x="4534014" y="74806"/>
                </a:cubicBezTo>
                <a:cubicBezTo>
                  <a:pt x="4599148" y="76398"/>
                  <a:pt x="4664283" y="70032"/>
                  <a:pt x="4729418" y="74806"/>
                </a:cubicBezTo>
                <a:cubicBezTo>
                  <a:pt x="4777077" y="77990"/>
                  <a:pt x="4816793" y="70032"/>
                  <a:pt x="4854922" y="42974"/>
                </a:cubicBezTo>
                <a:cubicBezTo>
                  <a:pt x="4878751" y="27057"/>
                  <a:pt x="4902581" y="11141"/>
                  <a:pt x="4920056" y="0"/>
                </a:cubicBezTo>
                <a:close/>
              </a:path>
            </a:pathLst>
          </a:cu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r>
              <a:rPr lang="en-US" dirty="0"/>
              <a:t>`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5663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Текст 3">
            <a:extLst>
              <a:ext uri="{FF2B5EF4-FFF2-40B4-BE49-F238E27FC236}">
                <a16:creationId xmlns:a16="http://schemas.microsoft.com/office/drawing/2014/main" id="{5A46628C-5AEB-C34E-83BE-D77A4BC9B4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73947" y="2025006"/>
            <a:ext cx="9966579" cy="2791513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spcBef>
                <a:spcPts val="636"/>
              </a:spcBef>
              <a:defRPr lang="en-US" sz="1400" b="0" i="0" baseline="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8EE4DF0-21AB-8046-B425-3E93DABA43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5069" y="695499"/>
            <a:ext cx="9982517" cy="1013558"/>
          </a:xfrm>
          <a:prstGeom prst="rect">
            <a:avLst/>
          </a:prstGeom>
          <a:effectLst>
            <a:outerShdw blurRad="368300" dist="177800" dir="5400000" algn="t" rotWithShape="0">
              <a:prstClr val="black">
                <a:alpha val="30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algn="l">
              <a:defRPr lang="ru-RU" sz="54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/>
            <a:r>
              <a:rPr lang="en-US" dirty="0"/>
              <a:t>NAME OF YOUR SLIDE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3843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auto">
          <a:xfrm>
            <a:off x="454927" y="401787"/>
            <a:ext cx="11281700" cy="6053982"/>
          </a:xfrm>
          <a:custGeom>
            <a:avLst/>
            <a:gdLst>
              <a:gd name="connsiteX0" fmla="*/ 1115498 w 12859254"/>
              <a:gd name="connsiteY0" fmla="*/ 5697194 h 6900529"/>
              <a:gd name="connsiteX1" fmla="*/ 1111281 w 12859254"/>
              <a:gd name="connsiteY1" fmla="*/ 5723304 h 6900529"/>
              <a:gd name="connsiteX2" fmla="*/ 1145021 w 12859254"/>
              <a:gd name="connsiteY2" fmla="*/ 5723304 h 6900529"/>
              <a:gd name="connsiteX3" fmla="*/ 1115498 w 12859254"/>
              <a:gd name="connsiteY3" fmla="*/ 5697194 h 6900529"/>
              <a:gd name="connsiteX4" fmla="*/ 1145021 w 12859254"/>
              <a:gd name="connsiteY4" fmla="*/ 5655284 h 6900529"/>
              <a:gd name="connsiteX5" fmla="*/ 1077005 w 12859254"/>
              <a:gd name="connsiteY5" fmla="*/ 5688491 h 6900529"/>
              <a:gd name="connsiteX6" fmla="*/ 1111281 w 12859254"/>
              <a:gd name="connsiteY6" fmla="*/ 5688491 h 6900529"/>
              <a:gd name="connsiteX7" fmla="*/ 1145021 w 12859254"/>
              <a:gd name="connsiteY7" fmla="*/ 5688491 h 6900529"/>
              <a:gd name="connsiteX8" fmla="*/ 1178225 w 12859254"/>
              <a:gd name="connsiteY8" fmla="*/ 5688491 h 6900529"/>
              <a:gd name="connsiteX9" fmla="*/ 1178225 w 12859254"/>
              <a:gd name="connsiteY9" fmla="*/ 5655284 h 6900529"/>
              <a:gd name="connsiteX10" fmla="*/ 1145021 w 12859254"/>
              <a:gd name="connsiteY10" fmla="*/ 5655284 h 6900529"/>
              <a:gd name="connsiteX11" fmla="*/ 875636 w 12859254"/>
              <a:gd name="connsiteY11" fmla="*/ 5217708 h 6900529"/>
              <a:gd name="connsiteX12" fmla="*/ 841895 w 12859254"/>
              <a:gd name="connsiteY12" fmla="*/ 5251450 h 6900529"/>
              <a:gd name="connsiteX13" fmla="*/ 875636 w 12859254"/>
              <a:gd name="connsiteY13" fmla="*/ 5217708 h 6900529"/>
              <a:gd name="connsiteX14" fmla="*/ 336866 w 12859254"/>
              <a:gd name="connsiteY14" fmla="*/ 2794168 h 6900529"/>
              <a:gd name="connsiteX15" fmla="*/ 370070 w 12859254"/>
              <a:gd name="connsiteY15" fmla="*/ 2794168 h 6900529"/>
              <a:gd name="connsiteX16" fmla="*/ 437751 w 12859254"/>
              <a:gd name="connsiteY16" fmla="*/ 2794168 h 6900529"/>
              <a:gd name="connsiteX17" fmla="*/ 471826 w 12859254"/>
              <a:gd name="connsiteY17" fmla="*/ 2794168 h 6900529"/>
              <a:gd name="connsiteX18" fmla="*/ 438086 w 12859254"/>
              <a:gd name="connsiteY18" fmla="*/ 2827910 h 6900529"/>
              <a:gd name="connsiteX19" fmla="*/ 370070 w 12859254"/>
              <a:gd name="connsiteY19" fmla="*/ 2827910 h 6900529"/>
              <a:gd name="connsiteX20" fmla="*/ 336866 w 12859254"/>
              <a:gd name="connsiteY20" fmla="*/ 2794168 h 6900529"/>
              <a:gd name="connsiteX21" fmla="*/ 976856 w 12859254"/>
              <a:gd name="connsiteY21" fmla="*/ 2491560 h 6900529"/>
              <a:gd name="connsiteX22" fmla="*/ 1010060 w 12859254"/>
              <a:gd name="connsiteY22" fmla="*/ 2491560 h 6900529"/>
              <a:gd name="connsiteX23" fmla="*/ 1043800 w 12859254"/>
              <a:gd name="connsiteY23" fmla="*/ 2491560 h 6900529"/>
              <a:gd name="connsiteX24" fmla="*/ 1043800 w 12859254"/>
              <a:gd name="connsiteY24" fmla="*/ 2525302 h 6900529"/>
              <a:gd name="connsiteX25" fmla="*/ 976856 w 12859254"/>
              <a:gd name="connsiteY25" fmla="*/ 2591715 h 6900529"/>
              <a:gd name="connsiteX26" fmla="*/ 976856 w 12859254"/>
              <a:gd name="connsiteY26" fmla="*/ 2525302 h 6900529"/>
              <a:gd name="connsiteX27" fmla="*/ 673195 w 12859254"/>
              <a:gd name="connsiteY27" fmla="*/ 1986500 h 6900529"/>
              <a:gd name="connsiteX28" fmla="*/ 673195 w 12859254"/>
              <a:gd name="connsiteY28" fmla="*/ 2019706 h 6900529"/>
              <a:gd name="connsiteX29" fmla="*/ 673195 w 12859254"/>
              <a:gd name="connsiteY29" fmla="*/ 1986500 h 6900529"/>
              <a:gd name="connsiteX30" fmla="*/ 7580751 w 12859254"/>
              <a:gd name="connsiteY30" fmla="*/ 195876 h 6900529"/>
              <a:gd name="connsiteX31" fmla="*/ 7574380 w 12859254"/>
              <a:gd name="connsiteY31" fmla="*/ 202453 h 6900529"/>
              <a:gd name="connsiteX32" fmla="*/ 7579049 w 12859254"/>
              <a:gd name="connsiteY32" fmla="*/ 197633 h 6900529"/>
              <a:gd name="connsiteX33" fmla="*/ 7588388 w 12859254"/>
              <a:gd name="connsiteY33" fmla="*/ 187992 h 6900529"/>
              <a:gd name="connsiteX34" fmla="*/ 7586832 w 12859254"/>
              <a:gd name="connsiteY34" fmla="*/ 189599 h 6900529"/>
              <a:gd name="connsiteX35" fmla="*/ 7580751 w 12859254"/>
              <a:gd name="connsiteY35" fmla="*/ 195876 h 6900529"/>
              <a:gd name="connsiteX36" fmla="*/ 10166475 w 12859254"/>
              <a:gd name="connsiteY36" fmla="*/ 0 h 6900529"/>
              <a:gd name="connsiteX37" fmla="*/ 10300900 w 12859254"/>
              <a:gd name="connsiteY37" fmla="*/ 0 h 6900529"/>
              <a:gd name="connsiteX38" fmla="*/ 10469064 w 12859254"/>
              <a:gd name="connsiteY38" fmla="*/ 0 h 6900529"/>
              <a:gd name="connsiteX39" fmla="*/ 10502269 w 12859254"/>
              <a:gd name="connsiteY39" fmla="*/ 0 h 6900529"/>
              <a:gd name="connsiteX40" fmla="*/ 10637229 w 12859254"/>
              <a:gd name="connsiteY40" fmla="*/ 0 h 6900529"/>
              <a:gd name="connsiteX41" fmla="*/ 10671505 w 12859254"/>
              <a:gd name="connsiteY41" fmla="*/ 0 h 6900529"/>
              <a:gd name="connsiteX42" fmla="*/ 10738449 w 12859254"/>
              <a:gd name="connsiteY42" fmla="*/ 0 h 6900529"/>
              <a:gd name="connsiteX43" fmla="*/ 10974094 w 12859254"/>
              <a:gd name="connsiteY43" fmla="*/ 0 h 6900529"/>
              <a:gd name="connsiteX44" fmla="*/ 11142259 w 12859254"/>
              <a:gd name="connsiteY44" fmla="*/ 0 h 6900529"/>
              <a:gd name="connsiteX45" fmla="*/ 11243480 w 12859254"/>
              <a:gd name="connsiteY45" fmla="*/ 0 h 6900529"/>
              <a:gd name="connsiteX46" fmla="*/ 11310424 w 12859254"/>
              <a:gd name="connsiteY46" fmla="*/ 0 h 6900529"/>
              <a:gd name="connsiteX47" fmla="*/ 11411644 w 12859254"/>
              <a:gd name="connsiteY47" fmla="*/ 33207 h 6900529"/>
              <a:gd name="connsiteX48" fmla="*/ 11512865 w 12859254"/>
              <a:gd name="connsiteY48" fmla="*/ 101226 h 6900529"/>
              <a:gd name="connsiteX49" fmla="*/ 11546069 w 12859254"/>
              <a:gd name="connsiteY49" fmla="*/ 101226 h 6900529"/>
              <a:gd name="connsiteX50" fmla="*/ 11579809 w 12859254"/>
              <a:gd name="connsiteY50" fmla="*/ 134433 h 6900529"/>
              <a:gd name="connsiteX51" fmla="*/ 11647289 w 12859254"/>
              <a:gd name="connsiteY51" fmla="*/ 168175 h 6900529"/>
              <a:gd name="connsiteX52" fmla="*/ 11714234 w 12859254"/>
              <a:gd name="connsiteY52" fmla="*/ 235659 h 6900529"/>
              <a:gd name="connsiteX53" fmla="*/ 11749045 w 12859254"/>
              <a:gd name="connsiteY53" fmla="*/ 235659 h 6900529"/>
              <a:gd name="connsiteX54" fmla="*/ 11782250 w 12859254"/>
              <a:gd name="connsiteY54" fmla="*/ 269401 h 6900529"/>
              <a:gd name="connsiteX55" fmla="*/ 11815454 w 12859254"/>
              <a:gd name="connsiteY55" fmla="*/ 269401 h 6900529"/>
              <a:gd name="connsiteX56" fmla="*/ 11849194 w 12859254"/>
              <a:gd name="connsiteY56" fmla="*/ 269401 h 6900529"/>
              <a:gd name="connsiteX57" fmla="*/ 11849194 w 12859254"/>
              <a:gd name="connsiteY57" fmla="*/ 302608 h 6900529"/>
              <a:gd name="connsiteX58" fmla="*/ 11815454 w 12859254"/>
              <a:gd name="connsiteY58" fmla="*/ 302608 h 6900529"/>
              <a:gd name="connsiteX59" fmla="*/ 11849194 w 12859254"/>
              <a:gd name="connsiteY59" fmla="*/ 336886 h 6900529"/>
              <a:gd name="connsiteX60" fmla="*/ 11849194 w 12859254"/>
              <a:gd name="connsiteY60" fmla="*/ 370628 h 6900529"/>
              <a:gd name="connsiteX61" fmla="*/ 11883470 w 12859254"/>
              <a:gd name="connsiteY61" fmla="*/ 370628 h 6900529"/>
              <a:gd name="connsiteX62" fmla="*/ 11916674 w 12859254"/>
              <a:gd name="connsiteY62" fmla="*/ 437041 h 6900529"/>
              <a:gd name="connsiteX63" fmla="*/ 11950415 w 12859254"/>
              <a:gd name="connsiteY63" fmla="*/ 471854 h 6900529"/>
              <a:gd name="connsiteX64" fmla="*/ 11983619 w 12859254"/>
              <a:gd name="connsiteY64" fmla="*/ 538267 h 6900529"/>
              <a:gd name="connsiteX65" fmla="*/ 11983619 w 12859254"/>
              <a:gd name="connsiteY65" fmla="*/ 606287 h 6900529"/>
              <a:gd name="connsiteX66" fmla="*/ 12017895 w 12859254"/>
              <a:gd name="connsiteY66" fmla="*/ 640029 h 6900529"/>
              <a:gd name="connsiteX67" fmla="*/ 12051635 w 12859254"/>
              <a:gd name="connsiteY67" fmla="*/ 673236 h 6900529"/>
              <a:gd name="connsiteX68" fmla="*/ 12051635 w 12859254"/>
              <a:gd name="connsiteY68" fmla="*/ 706442 h 6900529"/>
              <a:gd name="connsiteX69" fmla="*/ 12084839 w 12859254"/>
              <a:gd name="connsiteY69" fmla="*/ 706442 h 6900529"/>
              <a:gd name="connsiteX70" fmla="*/ 12152855 w 12859254"/>
              <a:gd name="connsiteY70" fmla="*/ 706442 h 6900529"/>
              <a:gd name="connsiteX71" fmla="*/ 12253004 w 12859254"/>
              <a:gd name="connsiteY71" fmla="*/ 706442 h 6900529"/>
              <a:gd name="connsiteX72" fmla="*/ 12321020 w 12859254"/>
              <a:gd name="connsiteY72" fmla="*/ 706442 h 6900529"/>
              <a:gd name="connsiteX73" fmla="*/ 12354224 w 12859254"/>
              <a:gd name="connsiteY73" fmla="*/ 706442 h 6900529"/>
              <a:gd name="connsiteX74" fmla="*/ 12387429 w 12859254"/>
              <a:gd name="connsiteY74" fmla="*/ 673236 h 6900529"/>
              <a:gd name="connsiteX75" fmla="*/ 12387429 w 12859254"/>
              <a:gd name="connsiteY75" fmla="*/ 741255 h 6900529"/>
              <a:gd name="connsiteX76" fmla="*/ 12321020 w 12859254"/>
              <a:gd name="connsiteY76" fmla="*/ 807668 h 6900529"/>
              <a:gd name="connsiteX77" fmla="*/ 12387429 w 12859254"/>
              <a:gd name="connsiteY77" fmla="*/ 807668 h 6900529"/>
              <a:gd name="connsiteX78" fmla="*/ 12488649 w 12859254"/>
              <a:gd name="connsiteY78" fmla="*/ 841410 h 6900529"/>
              <a:gd name="connsiteX79" fmla="*/ 12488649 w 12859254"/>
              <a:gd name="connsiteY79" fmla="*/ 908895 h 6900529"/>
              <a:gd name="connsiteX80" fmla="*/ 12522389 w 12859254"/>
              <a:gd name="connsiteY80" fmla="*/ 908895 h 6900529"/>
              <a:gd name="connsiteX81" fmla="*/ 12522389 w 12859254"/>
              <a:gd name="connsiteY81" fmla="*/ 942637 h 6900529"/>
              <a:gd name="connsiteX82" fmla="*/ 12455445 w 12859254"/>
              <a:gd name="connsiteY82" fmla="*/ 975843 h 6900529"/>
              <a:gd name="connsiteX83" fmla="*/ 12422240 w 12859254"/>
              <a:gd name="connsiteY83" fmla="*/ 975843 h 6900529"/>
              <a:gd name="connsiteX84" fmla="*/ 12387429 w 12859254"/>
              <a:gd name="connsiteY84" fmla="*/ 1077070 h 6900529"/>
              <a:gd name="connsiteX85" fmla="*/ 12354224 w 12859254"/>
              <a:gd name="connsiteY85" fmla="*/ 1077070 h 6900529"/>
              <a:gd name="connsiteX86" fmla="*/ 12321020 w 12859254"/>
              <a:gd name="connsiteY86" fmla="*/ 1110812 h 6900529"/>
              <a:gd name="connsiteX87" fmla="*/ 12253004 w 12859254"/>
              <a:gd name="connsiteY87" fmla="*/ 1110812 h 6900529"/>
              <a:gd name="connsiteX88" fmla="*/ 12219800 w 12859254"/>
              <a:gd name="connsiteY88" fmla="*/ 1145089 h 6900529"/>
              <a:gd name="connsiteX89" fmla="*/ 12253004 w 12859254"/>
              <a:gd name="connsiteY89" fmla="*/ 1178296 h 6900529"/>
              <a:gd name="connsiteX90" fmla="*/ 12287280 w 12859254"/>
              <a:gd name="connsiteY90" fmla="*/ 1212038 h 6900529"/>
              <a:gd name="connsiteX91" fmla="*/ 12321020 w 12859254"/>
              <a:gd name="connsiteY91" fmla="*/ 1245245 h 6900529"/>
              <a:gd name="connsiteX92" fmla="*/ 12422240 w 12859254"/>
              <a:gd name="connsiteY92" fmla="*/ 1346471 h 6900529"/>
              <a:gd name="connsiteX93" fmla="*/ 12422240 w 12859254"/>
              <a:gd name="connsiteY93" fmla="*/ 1379677 h 6900529"/>
              <a:gd name="connsiteX94" fmla="*/ 12422240 w 12859254"/>
              <a:gd name="connsiteY94" fmla="*/ 1414491 h 6900529"/>
              <a:gd name="connsiteX95" fmla="*/ 12422240 w 12859254"/>
              <a:gd name="connsiteY95" fmla="*/ 1447697 h 6900529"/>
              <a:gd name="connsiteX96" fmla="*/ 12455445 w 12859254"/>
              <a:gd name="connsiteY96" fmla="*/ 1514646 h 6900529"/>
              <a:gd name="connsiteX97" fmla="*/ 12455445 w 12859254"/>
              <a:gd name="connsiteY97" fmla="*/ 1582666 h 6900529"/>
              <a:gd name="connsiteX98" fmla="*/ 12455445 w 12859254"/>
              <a:gd name="connsiteY98" fmla="*/ 1615872 h 6900529"/>
              <a:gd name="connsiteX99" fmla="*/ 12455445 w 12859254"/>
              <a:gd name="connsiteY99" fmla="*/ 1649079 h 6900529"/>
              <a:gd name="connsiteX100" fmla="*/ 12455445 w 12859254"/>
              <a:gd name="connsiteY100" fmla="*/ 1717099 h 6900529"/>
              <a:gd name="connsiteX101" fmla="*/ 12422240 w 12859254"/>
              <a:gd name="connsiteY101" fmla="*/ 1750305 h 6900529"/>
              <a:gd name="connsiteX102" fmla="*/ 12422240 w 12859254"/>
              <a:gd name="connsiteY102" fmla="*/ 1784047 h 6900529"/>
              <a:gd name="connsiteX103" fmla="*/ 12488649 w 12859254"/>
              <a:gd name="connsiteY103" fmla="*/ 1818325 h 6900529"/>
              <a:gd name="connsiteX104" fmla="*/ 12590405 w 12859254"/>
              <a:gd name="connsiteY104" fmla="*/ 1851531 h 6900529"/>
              <a:gd name="connsiteX105" fmla="*/ 12656814 w 12859254"/>
              <a:gd name="connsiteY105" fmla="*/ 1851531 h 6900529"/>
              <a:gd name="connsiteX106" fmla="*/ 12791774 w 12859254"/>
              <a:gd name="connsiteY106" fmla="*/ 1851531 h 6900529"/>
              <a:gd name="connsiteX107" fmla="*/ 12758034 w 12859254"/>
              <a:gd name="connsiteY107" fmla="*/ 1918480 h 6900529"/>
              <a:gd name="connsiteX108" fmla="*/ 12656814 w 12859254"/>
              <a:gd name="connsiteY108" fmla="*/ 1953293 h 6900529"/>
              <a:gd name="connsiteX109" fmla="*/ 12590405 w 12859254"/>
              <a:gd name="connsiteY109" fmla="*/ 1986500 h 6900529"/>
              <a:gd name="connsiteX110" fmla="*/ 12556665 w 12859254"/>
              <a:gd name="connsiteY110" fmla="*/ 2019706 h 6900529"/>
              <a:gd name="connsiteX111" fmla="*/ 12522389 w 12859254"/>
              <a:gd name="connsiteY111" fmla="*/ 2053448 h 6900529"/>
              <a:gd name="connsiteX112" fmla="*/ 12488649 w 12859254"/>
              <a:gd name="connsiteY112" fmla="*/ 2053448 h 6900529"/>
              <a:gd name="connsiteX113" fmla="*/ 12488649 w 12859254"/>
              <a:gd name="connsiteY113" fmla="*/ 2087726 h 6900529"/>
              <a:gd name="connsiteX114" fmla="*/ 12422240 w 12859254"/>
              <a:gd name="connsiteY114" fmla="*/ 2154675 h 6900529"/>
              <a:gd name="connsiteX115" fmla="*/ 12387429 w 12859254"/>
              <a:gd name="connsiteY115" fmla="*/ 2222159 h 6900529"/>
              <a:gd name="connsiteX116" fmla="*/ 12422240 w 12859254"/>
              <a:gd name="connsiteY116" fmla="*/ 2255901 h 6900529"/>
              <a:gd name="connsiteX117" fmla="*/ 12422240 w 12859254"/>
              <a:gd name="connsiteY117" fmla="*/ 2289108 h 6900529"/>
              <a:gd name="connsiteX118" fmla="*/ 12488649 w 12859254"/>
              <a:gd name="connsiteY118" fmla="*/ 2322314 h 6900529"/>
              <a:gd name="connsiteX119" fmla="*/ 12522389 w 12859254"/>
              <a:gd name="connsiteY119" fmla="*/ 2322314 h 6900529"/>
              <a:gd name="connsiteX120" fmla="*/ 12590405 w 12859254"/>
              <a:gd name="connsiteY120" fmla="*/ 2322314 h 6900529"/>
              <a:gd name="connsiteX121" fmla="*/ 12556665 w 12859254"/>
              <a:gd name="connsiteY121" fmla="*/ 2322314 h 6900529"/>
              <a:gd name="connsiteX122" fmla="*/ 12556665 w 12859254"/>
              <a:gd name="connsiteY122" fmla="*/ 2357127 h 6900529"/>
              <a:gd name="connsiteX123" fmla="*/ 12556665 w 12859254"/>
              <a:gd name="connsiteY123" fmla="*/ 2390334 h 6900529"/>
              <a:gd name="connsiteX124" fmla="*/ 12590405 w 12859254"/>
              <a:gd name="connsiteY124" fmla="*/ 2424076 h 6900529"/>
              <a:gd name="connsiteX125" fmla="*/ 12623609 w 12859254"/>
              <a:gd name="connsiteY125" fmla="*/ 2457282 h 6900529"/>
              <a:gd name="connsiteX126" fmla="*/ 12656814 w 12859254"/>
              <a:gd name="connsiteY126" fmla="*/ 2525302 h 6900529"/>
              <a:gd name="connsiteX127" fmla="*/ 12691625 w 12859254"/>
              <a:gd name="connsiteY127" fmla="*/ 2591715 h 6900529"/>
              <a:gd name="connsiteX128" fmla="*/ 12724830 w 12859254"/>
              <a:gd name="connsiteY128" fmla="*/ 2626529 h 6900529"/>
              <a:gd name="connsiteX129" fmla="*/ 12724830 w 12859254"/>
              <a:gd name="connsiteY129" fmla="*/ 2659735 h 6900529"/>
              <a:gd name="connsiteX130" fmla="*/ 12724830 w 12859254"/>
              <a:gd name="connsiteY130" fmla="*/ 2692942 h 6900529"/>
              <a:gd name="connsiteX131" fmla="*/ 12791774 w 12859254"/>
              <a:gd name="connsiteY131" fmla="*/ 2760962 h 6900529"/>
              <a:gd name="connsiteX132" fmla="*/ 12826050 w 12859254"/>
              <a:gd name="connsiteY132" fmla="*/ 2827910 h 6900529"/>
              <a:gd name="connsiteX133" fmla="*/ 12826050 w 12859254"/>
              <a:gd name="connsiteY133" fmla="*/ 2861117 h 6900529"/>
              <a:gd name="connsiteX134" fmla="*/ 12791774 w 12859254"/>
              <a:gd name="connsiteY134" fmla="*/ 2895930 h 6900529"/>
              <a:gd name="connsiteX135" fmla="*/ 12791774 w 12859254"/>
              <a:gd name="connsiteY135" fmla="*/ 2929136 h 6900529"/>
              <a:gd name="connsiteX136" fmla="*/ 12791774 w 12859254"/>
              <a:gd name="connsiteY136" fmla="*/ 2962343 h 6900529"/>
              <a:gd name="connsiteX137" fmla="*/ 12826050 w 12859254"/>
              <a:gd name="connsiteY137" fmla="*/ 2996085 h 6900529"/>
              <a:gd name="connsiteX138" fmla="*/ 12859254 w 12859254"/>
              <a:gd name="connsiteY138" fmla="*/ 3063569 h 6900529"/>
              <a:gd name="connsiteX139" fmla="*/ 12826050 w 12859254"/>
              <a:gd name="connsiteY139" fmla="*/ 3097311 h 6900529"/>
              <a:gd name="connsiteX140" fmla="*/ 12791774 w 12859254"/>
              <a:gd name="connsiteY140" fmla="*/ 3198538 h 6900529"/>
              <a:gd name="connsiteX141" fmla="*/ 12791774 w 12859254"/>
              <a:gd name="connsiteY141" fmla="*/ 3231744 h 6900529"/>
              <a:gd name="connsiteX142" fmla="*/ 12791774 w 12859254"/>
              <a:gd name="connsiteY142" fmla="*/ 3366712 h 6900529"/>
              <a:gd name="connsiteX143" fmla="*/ 12758034 w 12859254"/>
              <a:gd name="connsiteY143" fmla="*/ 3399919 h 6900529"/>
              <a:gd name="connsiteX144" fmla="*/ 12724830 w 12859254"/>
              <a:gd name="connsiteY144" fmla="*/ 3467939 h 6900529"/>
              <a:gd name="connsiteX145" fmla="*/ 12724830 w 12859254"/>
              <a:gd name="connsiteY145" fmla="*/ 3501145 h 6900529"/>
              <a:gd name="connsiteX146" fmla="*/ 12691625 w 12859254"/>
              <a:gd name="connsiteY146" fmla="*/ 3568629 h 6900529"/>
              <a:gd name="connsiteX147" fmla="*/ 12656814 w 12859254"/>
              <a:gd name="connsiteY147" fmla="*/ 3601836 h 6900529"/>
              <a:gd name="connsiteX148" fmla="*/ 12623609 w 12859254"/>
              <a:gd name="connsiteY148" fmla="*/ 3635043 h 6900529"/>
              <a:gd name="connsiteX149" fmla="*/ 12556665 w 12859254"/>
              <a:gd name="connsiteY149" fmla="*/ 3668785 h 6900529"/>
              <a:gd name="connsiteX150" fmla="*/ 12556665 w 12859254"/>
              <a:gd name="connsiteY150" fmla="*/ 3703062 h 6900529"/>
              <a:gd name="connsiteX151" fmla="*/ 12522389 w 12859254"/>
              <a:gd name="connsiteY151" fmla="*/ 3703062 h 6900529"/>
              <a:gd name="connsiteX152" fmla="*/ 12422240 w 12859254"/>
              <a:gd name="connsiteY152" fmla="*/ 3770011 h 6900529"/>
              <a:gd name="connsiteX153" fmla="*/ 12455445 w 12859254"/>
              <a:gd name="connsiteY153" fmla="*/ 3803217 h 6900529"/>
              <a:gd name="connsiteX154" fmla="*/ 12422240 w 12859254"/>
              <a:gd name="connsiteY154" fmla="*/ 3838031 h 6900529"/>
              <a:gd name="connsiteX155" fmla="*/ 12387429 w 12859254"/>
              <a:gd name="connsiteY155" fmla="*/ 3838031 h 6900529"/>
              <a:gd name="connsiteX156" fmla="*/ 12354224 w 12859254"/>
              <a:gd name="connsiteY156" fmla="*/ 3871237 h 6900529"/>
              <a:gd name="connsiteX157" fmla="*/ 12321020 w 12859254"/>
              <a:gd name="connsiteY157" fmla="*/ 3904444 h 6900529"/>
              <a:gd name="connsiteX158" fmla="*/ 12321020 w 12859254"/>
              <a:gd name="connsiteY158" fmla="*/ 3938186 h 6900529"/>
              <a:gd name="connsiteX159" fmla="*/ 12354224 w 12859254"/>
              <a:gd name="connsiteY159" fmla="*/ 3972464 h 6900529"/>
              <a:gd name="connsiteX160" fmla="*/ 12387429 w 12859254"/>
              <a:gd name="connsiteY160" fmla="*/ 4005670 h 6900529"/>
              <a:gd name="connsiteX161" fmla="*/ 12387429 w 12859254"/>
              <a:gd name="connsiteY161" fmla="*/ 4039412 h 6900529"/>
              <a:gd name="connsiteX162" fmla="*/ 12387429 w 12859254"/>
              <a:gd name="connsiteY162" fmla="*/ 4072619 h 6900529"/>
              <a:gd name="connsiteX163" fmla="*/ 12387429 w 12859254"/>
              <a:gd name="connsiteY163" fmla="*/ 4106896 h 6900529"/>
              <a:gd name="connsiteX164" fmla="*/ 12387429 w 12859254"/>
              <a:gd name="connsiteY164" fmla="*/ 4140639 h 6900529"/>
              <a:gd name="connsiteX165" fmla="*/ 12422240 w 12859254"/>
              <a:gd name="connsiteY165" fmla="*/ 4173845 h 6900529"/>
              <a:gd name="connsiteX166" fmla="*/ 12422240 w 12859254"/>
              <a:gd name="connsiteY166" fmla="*/ 4275071 h 6900529"/>
              <a:gd name="connsiteX167" fmla="*/ 12422240 w 12859254"/>
              <a:gd name="connsiteY167" fmla="*/ 4308814 h 6900529"/>
              <a:gd name="connsiteX168" fmla="*/ 12422240 w 12859254"/>
              <a:gd name="connsiteY168" fmla="*/ 4410040 h 6900529"/>
              <a:gd name="connsiteX169" fmla="*/ 12455445 w 12859254"/>
              <a:gd name="connsiteY169" fmla="*/ 4443246 h 6900529"/>
              <a:gd name="connsiteX170" fmla="*/ 12455445 w 12859254"/>
              <a:gd name="connsiteY170" fmla="*/ 4511266 h 6900529"/>
              <a:gd name="connsiteX171" fmla="*/ 12488649 w 12859254"/>
              <a:gd name="connsiteY171" fmla="*/ 4544473 h 6900529"/>
              <a:gd name="connsiteX172" fmla="*/ 12488649 w 12859254"/>
              <a:gd name="connsiteY172" fmla="*/ 4577679 h 6900529"/>
              <a:gd name="connsiteX173" fmla="*/ 12522389 w 12859254"/>
              <a:gd name="connsiteY173" fmla="*/ 4611421 h 6900529"/>
              <a:gd name="connsiteX174" fmla="*/ 12522389 w 12859254"/>
              <a:gd name="connsiteY174" fmla="*/ 4645699 h 6900529"/>
              <a:gd name="connsiteX175" fmla="*/ 12590405 w 12859254"/>
              <a:gd name="connsiteY175" fmla="*/ 4712648 h 6900529"/>
              <a:gd name="connsiteX176" fmla="*/ 12623609 w 12859254"/>
              <a:gd name="connsiteY176" fmla="*/ 4712648 h 6900529"/>
              <a:gd name="connsiteX177" fmla="*/ 12656814 w 12859254"/>
              <a:gd name="connsiteY177" fmla="*/ 4745854 h 6900529"/>
              <a:gd name="connsiteX178" fmla="*/ 12656814 w 12859254"/>
              <a:gd name="connsiteY178" fmla="*/ 4813874 h 6900529"/>
              <a:gd name="connsiteX179" fmla="*/ 12691625 w 12859254"/>
              <a:gd name="connsiteY179" fmla="*/ 4847081 h 6900529"/>
              <a:gd name="connsiteX180" fmla="*/ 12691625 w 12859254"/>
              <a:gd name="connsiteY180" fmla="*/ 4880823 h 6900529"/>
              <a:gd name="connsiteX181" fmla="*/ 12691625 w 12859254"/>
              <a:gd name="connsiteY181" fmla="*/ 4948307 h 6900529"/>
              <a:gd name="connsiteX182" fmla="*/ 12691625 w 12859254"/>
              <a:gd name="connsiteY182" fmla="*/ 4982049 h 6900529"/>
              <a:gd name="connsiteX183" fmla="*/ 12691625 w 12859254"/>
              <a:gd name="connsiteY183" fmla="*/ 5150224 h 6900529"/>
              <a:gd name="connsiteX184" fmla="*/ 12691625 w 12859254"/>
              <a:gd name="connsiteY184" fmla="*/ 5217708 h 6900529"/>
              <a:gd name="connsiteX185" fmla="*/ 12691625 w 12859254"/>
              <a:gd name="connsiteY185" fmla="*/ 5251450 h 6900529"/>
              <a:gd name="connsiteX186" fmla="*/ 12758034 w 12859254"/>
              <a:gd name="connsiteY186" fmla="*/ 5318934 h 6900529"/>
              <a:gd name="connsiteX187" fmla="*/ 12758034 w 12859254"/>
              <a:gd name="connsiteY187" fmla="*/ 5352677 h 6900529"/>
              <a:gd name="connsiteX188" fmla="*/ 12758034 w 12859254"/>
              <a:gd name="connsiteY188" fmla="*/ 5453903 h 6900529"/>
              <a:gd name="connsiteX189" fmla="*/ 12758034 w 12859254"/>
              <a:gd name="connsiteY189" fmla="*/ 5554058 h 6900529"/>
              <a:gd name="connsiteX190" fmla="*/ 12791774 w 12859254"/>
              <a:gd name="connsiteY190" fmla="*/ 5655284 h 6900529"/>
              <a:gd name="connsiteX191" fmla="*/ 12791774 w 12859254"/>
              <a:gd name="connsiteY191" fmla="*/ 5688491 h 6900529"/>
              <a:gd name="connsiteX192" fmla="*/ 12758034 w 12859254"/>
              <a:gd name="connsiteY192" fmla="*/ 5723304 h 6900529"/>
              <a:gd name="connsiteX193" fmla="*/ 12724830 w 12859254"/>
              <a:gd name="connsiteY193" fmla="*/ 5789717 h 6900529"/>
              <a:gd name="connsiteX194" fmla="*/ 12724830 w 12859254"/>
              <a:gd name="connsiteY194" fmla="*/ 5823459 h 6900529"/>
              <a:gd name="connsiteX195" fmla="*/ 12691625 w 12859254"/>
              <a:gd name="connsiteY195" fmla="*/ 5924686 h 6900529"/>
              <a:gd name="connsiteX196" fmla="*/ 12656814 w 12859254"/>
              <a:gd name="connsiteY196" fmla="*/ 5992705 h 6900529"/>
              <a:gd name="connsiteX197" fmla="*/ 12623609 w 12859254"/>
              <a:gd name="connsiteY197" fmla="*/ 6059118 h 6900529"/>
              <a:gd name="connsiteX198" fmla="*/ 12590405 w 12859254"/>
              <a:gd name="connsiteY198" fmla="*/ 6127138 h 6900529"/>
              <a:gd name="connsiteX199" fmla="*/ 12590405 w 12859254"/>
              <a:gd name="connsiteY199" fmla="*/ 6160345 h 6900529"/>
              <a:gd name="connsiteX200" fmla="*/ 12522389 w 12859254"/>
              <a:gd name="connsiteY200" fmla="*/ 6194087 h 6900529"/>
              <a:gd name="connsiteX201" fmla="*/ 12488649 w 12859254"/>
              <a:gd name="connsiteY201" fmla="*/ 6194087 h 6900529"/>
              <a:gd name="connsiteX202" fmla="*/ 12455445 w 12859254"/>
              <a:gd name="connsiteY202" fmla="*/ 6227293 h 6900529"/>
              <a:gd name="connsiteX203" fmla="*/ 12387429 w 12859254"/>
              <a:gd name="connsiteY203" fmla="*/ 6261571 h 6900529"/>
              <a:gd name="connsiteX204" fmla="*/ 12321020 w 12859254"/>
              <a:gd name="connsiteY204" fmla="*/ 6261571 h 6900529"/>
              <a:gd name="connsiteX205" fmla="*/ 12253004 w 12859254"/>
              <a:gd name="connsiteY205" fmla="*/ 6295313 h 6900529"/>
              <a:gd name="connsiteX206" fmla="*/ 12152855 w 12859254"/>
              <a:gd name="connsiteY206" fmla="*/ 6295313 h 6900529"/>
              <a:gd name="connsiteX207" fmla="*/ 12051635 w 12859254"/>
              <a:gd name="connsiteY207" fmla="*/ 6295313 h 6900529"/>
              <a:gd name="connsiteX208" fmla="*/ 12017895 w 12859254"/>
              <a:gd name="connsiteY208" fmla="*/ 6295313 h 6900529"/>
              <a:gd name="connsiteX209" fmla="*/ 12017895 w 12859254"/>
              <a:gd name="connsiteY209" fmla="*/ 6328520 h 6900529"/>
              <a:gd name="connsiteX210" fmla="*/ 11714234 w 12859254"/>
              <a:gd name="connsiteY210" fmla="*/ 6396539 h 6900529"/>
              <a:gd name="connsiteX211" fmla="*/ 11579809 w 12859254"/>
              <a:gd name="connsiteY211" fmla="*/ 6429746 h 6900529"/>
              <a:gd name="connsiteX212" fmla="*/ 11546069 w 12859254"/>
              <a:gd name="connsiteY212" fmla="*/ 6429746 h 6900529"/>
              <a:gd name="connsiteX213" fmla="*/ 11444849 w 12859254"/>
              <a:gd name="connsiteY213" fmla="*/ 6463488 h 6900529"/>
              <a:gd name="connsiteX214" fmla="*/ 11411644 w 12859254"/>
              <a:gd name="connsiteY214" fmla="*/ 6463488 h 6900529"/>
              <a:gd name="connsiteX215" fmla="*/ 11210275 w 12859254"/>
              <a:gd name="connsiteY215" fmla="*/ 6530972 h 6900529"/>
              <a:gd name="connsiteX216" fmla="*/ 11175464 w 12859254"/>
              <a:gd name="connsiteY216" fmla="*/ 6530972 h 6900529"/>
              <a:gd name="connsiteX217" fmla="*/ 11142259 w 12859254"/>
              <a:gd name="connsiteY217" fmla="*/ 6564714 h 6900529"/>
              <a:gd name="connsiteX218" fmla="*/ 11109055 w 12859254"/>
              <a:gd name="connsiteY218" fmla="*/ 6564714 h 6900529"/>
              <a:gd name="connsiteX219" fmla="*/ 10940890 w 12859254"/>
              <a:gd name="connsiteY219" fmla="*/ 6597921 h 6900529"/>
              <a:gd name="connsiteX220" fmla="*/ 10906614 w 12859254"/>
              <a:gd name="connsiteY220" fmla="*/ 6631127 h 6900529"/>
              <a:gd name="connsiteX221" fmla="*/ 10637229 w 12859254"/>
              <a:gd name="connsiteY221" fmla="*/ 6699147 h 6900529"/>
              <a:gd name="connsiteX222" fmla="*/ 10603489 w 12859254"/>
              <a:gd name="connsiteY222" fmla="*/ 6699147 h 6900529"/>
              <a:gd name="connsiteX223" fmla="*/ 10402120 w 12859254"/>
              <a:gd name="connsiteY223" fmla="*/ 6732354 h 6900529"/>
              <a:gd name="connsiteX224" fmla="*/ 10300900 w 12859254"/>
              <a:gd name="connsiteY224" fmla="*/ 6732354 h 6900529"/>
              <a:gd name="connsiteX225" fmla="*/ 10098459 w 12859254"/>
              <a:gd name="connsiteY225" fmla="*/ 6766096 h 6900529"/>
              <a:gd name="connsiteX226" fmla="*/ 10065255 w 12859254"/>
              <a:gd name="connsiteY226" fmla="*/ 6766096 h 6900529"/>
              <a:gd name="connsiteX227" fmla="*/ 9998310 w 12859254"/>
              <a:gd name="connsiteY227" fmla="*/ 6800374 h 6900529"/>
              <a:gd name="connsiteX228" fmla="*/ 9964034 w 12859254"/>
              <a:gd name="connsiteY228" fmla="*/ 6800374 h 6900529"/>
              <a:gd name="connsiteX229" fmla="*/ 9897090 w 12859254"/>
              <a:gd name="connsiteY229" fmla="*/ 6800374 h 6900529"/>
              <a:gd name="connsiteX230" fmla="*/ 9762129 w 12859254"/>
              <a:gd name="connsiteY230" fmla="*/ 6800374 h 6900529"/>
              <a:gd name="connsiteX231" fmla="*/ 9526484 w 12859254"/>
              <a:gd name="connsiteY231" fmla="*/ 6833580 h 6900529"/>
              <a:gd name="connsiteX232" fmla="*/ 9325115 w 12859254"/>
              <a:gd name="connsiteY232" fmla="*/ 6833580 h 6900529"/>
              <a:gd name="connsiteX233" fmla="*/ 9088935 w 12859254"/>
              <a:gd name="connsiteY233" fmla="*/ 6867322 h 6900529"/>
              <a:gd name="connsiteX234" fmla="*/ 9021454 w 12859254"/>
              <a:gd name="connsiteY234" fmla="*/ 6867322 h 6900529"/>
              <a:gd name="connsiteX235" fmla="*/ 8954510 w 12859254"/>
              <a:gd name="connsiteY235" fmla="*/ 6867322 h 6900529"/>
              <a:gd name="connsiteX236" fmla="*/ 8886494 w 12859254"/>
              <a:gd name="connsiteY236" fmla="*/ 6867322 h 6900529"/>
              <a:gd name="connsiteX237" fmla="*/ 8786345 w 12859254"/>
              <a:gd name="connsiteY237" fmla="*/ 6867322 h 6900529"/>
              <a:gd name="connsiteX238" fmla="*/ 8718329 w 12859254"/>
              <a:gd name="connsiteY238" fmla="*/ 6900529 h 6900529"/>
              <a:gd name="connsiteX239" fmla="*/ 8617109 w 12859254"/>
              <a:gd name="connsiteY239" fmla="*/ 6900529 h 6900529"/>
              <a:gd name="connsiteX240" fmla="*/ 8415740 w 12859254"/>
              <a:gd name="connsiteY240" fmla="*/ 6900529 h 6900529"/>
              <a:gd name="connsiteX241" fmla="*/ 8347724 w 12859254"/>
              <a:gd name="connsiteY241" fmla="*/ 6900529 h 6900529"/>
              <a:gd name="connsiteX242" fmla="*/ 8213299 w 12859254"/>
              <a:gd name="connsiteY242" fmla="*/ 6900529 h 6900529"/>
              <a:gd name="connsiteX243" fmla="*/ 8146355 w 12859254"/>
              <a:gd name="connsiteY243" fmla="*/ 6900529 h 6900529"/>
              <a:gd name="connsiteX244" fmla="*/ 7978189 w 12859254"/>
              <a:gd name="connsiteY244" fmla="*/ 6900529 h 6900529"/>
              <a:gd name="connsiteX245" fmla="*/ 7943914 w 12859254"/>
              <a:gd name="connsiteY245" fmla="*/ 6900529 h 6900529"/>
              <a:gd name="connsiteX246" fmla="*/ 7775749 w 12859254"/>
              <a:gd name="connsiteY246" fmla="*/ 6900529 h 6900529"/>
              <a:gd name="connsiteX247" fmla="*/ 7742545 w 12859254"/>
              <a:gd name="connsiteY247" fmla="*/ 6900529 h 6900529"/>
              <a:gd name="connsiteX248" fmla="*/ 7674529 w 12859254"/>
              <a:gd name="connsiteY248" fmla="*/ 6900529 h 6900529"/>
              <a:gd name="connsiteX249" fmla="*/ 7641325 w 12859254"/>
              <a:gd name="connsiteY249" fmla="*/ 6900529 h 6900529"/>
              <a:gd name="connsiteX250" fmla="*/ 7506364 w 12859254"/>
              <a:gd name="connsiteY250" fmla="*/ 6900529 h 6900529"/>
              <a:gd name="connsiteX251" fmla="*/ 7473160 w 12859254"/>
              <a:gd name="connsiteY251" fmla="*/ 6900529 h 6900529"/>
              <a:gd name="connsiteX252" fmla="*/ 7438884 w 12859254"/>
              <a:gd name="connsiteY252" fmla="*/ 6900529 h 6900529"/>
              <a:gd name="connsiteX253" fmla="*/ 7270719 w 12859254"/>
              <a:gd name="connsiteY253" fmla="*/ 6900529 h 6900529"/>
              <a:gd name="connsiteX254" fmla="*/ 7237515 w 12859254"/>
              <a:gd name="connsiteY254" fmla="*/ 6900529 h 6900529"/>
              <a:gd name="connsiteX255" fmla="*/ 7203775 w 12859254"/>
              <a:gd name="connsiteY255" fmla="*/ 6900529 h 6900529"/>
              <a:gd name="connsiteX256" fmla="*/ 7170570 w 12859254"/>
              <a:gd name="connsiteY256" fmla="*/ 6900529 h 6900529"/>
              <a:gd name="connsiteX257" fmla="*/ 7135759 w 12859254"/>
              <a:gd name="connsiteY257" fmla="*/ 6900529 h 6900529"/>
              <a:gd name="connsiteX258" fmla="*/ 6968130 w 12859254"/>
              <a:gd name="connsiteY258" fmla="*/ 6900529 h 6900529"/>
              <a:gd name="connsiteX259" fmla="*/ 6934390 w 12859254"/>
              <a:gd name="connsiteY259" fmla="*/ 6900529 h 6900529"/>
              <a:gd name="connsiteX260" fmla="*/ 6799965 w 12859254"/>
              <a:gd name="connsiteY260" fmla="*/ 6900529 h 6900529"/>
              <a:gd name="connsiteX261" fmla="*/ 6766760 w 12859254"/>
              <a:gd name="connsiteY261" fmla="*/ 6900529 h 6900529"/>
              <a:gd name="connsiteX262" fmla="*/ 6631800 w 12859254"/>
              <a:gd name="connsiteY262" fmla="*/ 6900529 h 6900529"/>
              <a:gd name="connsiteX263" fmla="*/ 6597525 w 12859254"/>
              <a:gd name="connsiteY263" fmla="*/ 6900529 h 6900529"/>
              <a:gd name="connsiteX264" fmla="*/ 6563784 w 12859254"/>
              <a:gd name="connsiteY264" fmla="*/ 6900529 h 6900529"/>
              <a:gd name="connsiteX265" fmla="*/ 6530580 w 12859254"/>
              <a:gd name="connsiteY265" fmla="*/ 6900529 h 6900529"/>
              <a:gd name="connsiteX266" fmla="*/ 6497375 w 12859254"/>
              <a:gd name="connsiteY266" fmla="*/ 6900529 h 6900529"/>
              <a:gd name="connsiteX267" fmla="*/ 6463100 w 12859254"/>
              <a:gd name="connsiteY267" fmla="*/ 6900529 h 6900529"/>
              <a:gd name="connsiteX268" fmla="*/ 6396691 w 12859254"/>
              <a:gd name="connsiteY268" fmla="*/ 6900529 h 6900529"/>
              <a:gd name="connsiteX269" fmla="*/ 6362951 w 12859254"/>
              <a:gd name="connsiteY269" fmla="*/ 6900529 h 6900529"/>
              <a:gd name="connsiteX270" fmla="*/ 6328675 w 12859254"/>
              <a:gd name="connsiteY270" fmla="*/ 6900529 h 6900529"/>
              <a:gd name="connsiteX271" fmla="*/ 6295471 w 12859254"/>
              <a:gd name="connsiteY271" fmla="*/ 6900529 h 6900529"/>
              <a:gd name="connsiteX272" fmla="*/ 6261730 w 12859254"/>
              <a:gd name="connsiteY272" fmla="*/ 6900529 h 6900529"/>
              <a:gd name="connsiteX273" fmla="*/ 6228526 w 12859254"/>
              <a:gd name="connsiteY273" fmla="*/ 6900529 h 6900529"/>
              <a:gd name="connsiteX274" fmla="*/ 6093566 w 12859254"/>
              <a:gd name="connsiteY274" fmla="*/ 6900529 h 6900529"/>
              <a:gd name="connsiteX275" fmla="*/ 6059290 w 12859254"/>
              <a:gd name="connsiteY275" fmla="*/ 6867322 h 6900529"/>
              <a:gd name="connsiteX276" fmla="*/ 6026086 w 12859254"/>
              <a:gd name="connsiteY276" fmla="*/ 6867322 h 6900529"/>
              <a:gd name="connsiteX277" fmla="*/ 5959141 w 12859254"/>
              <a:gd name="connsiteY277" fmla="*/ 6867322 h 6900529"/>
              <a:gd name="connsiteX278" fmla="*/ 5891126 w 12859254"/>
              <a:gd name="connsiteY278" fmla="*/ 6900529 h 6900529"/>
              <a:gd name="connsiteX279" fmla="*/ 5789905 w 12859254"/>
              <a:gd name="connsiteY279" fmla="*/ 6867322 h 6900529"/>
              <a:gd name="connsiteX280" fmla="*/ 5722960 w 12859254"/>
              <a:gd name="connsiteY280" fmla="*/ 6867322 h 6900529"/>
              <a:gd name="connsiteX281" fmla="*/ 5689756 w 12859254"/>
              <a:gd name="connsiteY281" fmla="*/ 6867322 h 6900529"/>
              <a:gd name="connsiteX282" fmla="*/ 5655480 w 12859254"/>
              <a:gd name="connsiteY282" fmla="*/ 6867322 h 6900529"/>
              <a:gd name="connsiteX283" fmla="*/ 5621740 w 12859254"/>
              <a:gd name="connsiteY283" fmla="*/ 6867322 h 6900529"/>
              <a:gd name="connsiteX284" fmla="*/ 5588536 w 12859254"/>
              <a:gd name="connsiteY284" fmla="*/ 6867322 h 6900529"/>
              <a:gd name="connsiteX285" fmla="*/ 5555331 w 12859254"/>
              <a:gd name="connsiteY285" fmla="*/ 6867322 h 6900529"/>
              <a:gd name="connsiteX286" fmla="*/ 5487315 w 12859254"/>
              <a:gd name="connsiteY286" fmla="*/ 6867322 h 6900529"/>
              <a:gd name="connsiteX287" fmla="*/ 5454111 w 12859254"/>
              <a:gd name="connsiteY287" fmla="*/ 6867322 h 6900529"/>
              <a:gd name="connsiteX288" fmla="*/ 5352355 w 12859254"/>
              <a:gd name="connsiteY288" fmla="*/ 6867322 h 6900529"/>
              <a:gd name="connsiteX289" fmla="*/ 5319150 w 12859254"/>
              <a:gd name="connsiteY289" fmla="*/ 6867322 h 6900529"/>
              <a:gd name="connsiteX290" fmla="*/ 5116710 w 12859254"/>
              <a:gd name="connsiteY290" fmla="*/ 6867322 h 6900529"/>
              <a:gd name="connsiteX291" fmla="*/ 5016561 w 12859254"/>
              <a:gd name="connsiteY291" fmla="*/ 6867322 h 6900529"/>
              <a:gd name="connsiteX292" fmla="*/ 4982285 w 12859254"/>
              <a:gd name="connsiteY292" fmla="*/ 6867322 h 6900529"/>
              <a:gd name="connsiteX293" fmla="*/ 4847325 w 12859254"/>
              <a:gd name="connsiteY293" fmla="*/ 6867322 h 6900529"/>
              <a:gd name="connsiteX294" fmla="*/ 4814120 w 12859254"/>
              <a:gd name="connsiteY294" fmla="*/ 6867322 h 6900529"/>
              <a:gd name="connsiteX295" fmla="*/ 4780380 w 12859254"/>
              <a:gd name="connsiteY295" fmla="*/ 6867322 h 6900529"/>
              <a:gd name="connsiteX296" fmla="*/ 4712900 w 12859254"/>
              <a:gd name="connsiteY296" fmla="*/ 6867322 h 6900529"/>
              <a:gd name="connsiteX297" fmla="*/ 4679160 w 12859254"/>
              <a:gd name="connsiteY297" fmla="*/ 6867322 h 6900529"/>
              <a:gd name="connsiteX298" fmla="*/ 4645956 w 12859254"/>
              <a:gd name="connsiteY298" fmla="*/ 6867322 h 6900529"/>
              <a:gd name="connsiteX299" fmla="*/ 4544735 w 12859254"/>
              <a:gd name="connsiteY299" fmla="*/ 6867322 h 6900529"/>
              <a:gd name="connsiteX300" fmla="*/ 4511531 w 12859254"/>
              <a:gd name="connsiteY300" fmla="*/ 6867322 h 6900529"/>
              <a:gd name="connsiteX301" fmla="*/ 4376570 w 12859254"/>
              <a:gd name="connsiteY301" fmla="*/ 6867322 h 6900529"/>
              <a:gd name="connsiteX302" fmla="*/ 4364119 w 12859254"/>
              <a:gd name="connsiteY302" fmla="*/ 6867322 h 6900529"/>
              <a:gd name="connsiteX303" fmla="*/ 4362562 w 12859254"/>
              <a:gd name="connsiteY303" fmla="*/ 6867322 h 6900529"/>
              <a:gd name="connsiteX304" fmla="*/ 4296304 w 12859254"/>
              <a:gd name="connsiteY304" fmla="*/ 6867322 h 6900529"/>
              <a:gd name="connsiteX305" fmla="*/ 4242146 w 12859254"/>
              <a:gd name="connsiteY305" fmla="*/ 6867322 h 6900529"/>
              <a:gd name="connsiteX306" fmla="*/ 4039706 w 12859254"/>
              <a:gd name="connsiteY306" fmla="*/ 6867322 h 6900529"/>
              <a:gd name="connsiteX307" fmla="*/ 4005965 w 12859254"/>
              <a:gd name="connsiteY307" fmla="*/ 6867322 h 6900529"/>
              <a:gd name="connsiteX308" fmla="*/ 3972761 w 12859254"/>
              <a:gd name="connsiteY308" fmla="*/ 6867322 h 6900529"/>
              <a:gd name="connsiteX309" fmla="*/ 3939020 w 12859254"/>
              <a:gd name="connsiteY309" fmla="*/ 6867322 h 6900529"/>
              <a:gd name="connsiteX310" fmla="*/ 3904745 w 12859254"/>
              <a:gd name="connsiteY310" fmla="*/ 6867322 h 6900529"/>
              <a:gd name="connsiteX311" fmla="*/ 3635360 w 12859254"/>
              <a:gd name="connsiteY311" fmla="*/ 6867322 h 6900529"/>
              <a:gd name="connsiteX312" fmla="*/ 3568951 w 12859254"/>
              <a:gd name="connsiteY312" fmla="*/ 6867322 h 6900529"/>
              <a:gd name="connsiteX313" fmla="*/ 3500936 w 12859254"/>
              <a:gd name="connsiteY313" fmla="*/ 6867322 h 6900529"/>
              <a:gd name="connsiteX314" fmla="*/ 3400786 w 12859254"/>
              <a:gd name="connsiteY314" fmla="*/ 6867322 h 6900529"/>
              <a:gd name="connsiteX315" fmla="*/ 3365975 w 12859254"/>
              <a:gd name="connsiteY315" fmla="*/ 6867322 h 6900529"/>
              <a:gd name="connsiteX316" fmla="*/ 3332770 w 12859254"/>
              <a:gd name="connsiteY316" fmla="*/ 6867322 h 6900529"/>
              <a:gd name="connsiteX317" fmla="*/ 3231550 w 12859254"/>
              <a:gd name="connsiteY317" fmla="*/ 6867322 h 6900529"/>
              <a:gd name="connsiteX318" fmla="*/ 3030181 w 12859254"/>
              <a:gd name="connsiteY318" fmla="*/ 6867322 h 6900529"/>
              <a:gd name="connsiteX319" fmla="*/ 2827740 w 12859254"/>
              <a:gd name="connsiteY319" fmla="*/ 6867322 h 6900529"/>
              <a:gd name="connsiteX320" fmla="*/ 2794000 w 12859254"/>
              <a:gd name="connsiteY320" fmla="*/ 6867322 h 6900529"/>
              <a:gd name="connsiteX321" fmla="*/ 2760796 w 12859254"/>
              <a:gd name="connsiteY321" fmla="*/ 6867322 h 6900529"/>
              <a:gd name="connsiteX322" fmla="*/ 2558355 w 12859254"/>
              <a:gd name="connsiteY322" fmla="*/ 6867322 h 6900529"/>
              <a:gd name="connsiteX323" fmla="*/ 2423395 w 12859254"/>
              <a:gd name="connsiteY323" fmla="*/ 6867322 h 6900529"/>
              <a:gd name="connsiteX324" fmla="*/ 2390190 w 12859254"/>
              <a:gd name="connsiteY324" fmla="*/ 6867322 h 6900529"/>
              <a:gd name="connsiteX325" fmla="*/ 2188821 w 12859254"/>
              <a:gd name="connsiteY325" fmla="*/ 6867322 h 6900529"/>
              <a:gd name="connsiteX326" fmla="*/ 2087601 w 12859254"/>
              <a:gd name="connsiteY326" fmla="*/ 6833580 h 6900529"/>
              <a:gd name="connsiteX327" fmla="*/ 2053861 w 12859254"/>
              <a:gd name="connsiteY327" fmla="*/ 6833580 h 6900529"/>
              <a:gd name="connsiteX328" fmla="*/ 1986381 w 12859254"/>
              <a:gd name="connsiteY328" fmla="*/ 6833580 h 6900529"/>
              <a:gd name="connsiteX329" fmla="*/ 1952640 w 12859254"/>
              <a:gd name="connsiteY329" fmla="*/ 6833580 h 6900529"/>
              <a:gd name="connsiteX330" fmla="*/ 1923586 w 12859254"/>
              <a:gd name="connsiteY330" fmla="*/ 6833580 h 6900529"/>
              <a:gd name="connsiteX331" fmla="*/ 1919436 w 12859254"/>
              <a:gd name="connsiteY331" fmla="*/ 6833580 h 6900529"/>
              <a:gd name="connsiteX332" fmla="*/ 1885160 w 12859254"/>
              <a:gd name="connsiteY332" fmla="*/ 6833580 h 6900529"/>
              <a:gd name="connsiteX333" fmla="*/ 1716995 w 12859254"/>
              <a:gd name="connsiteY333" fmla="*/ 6833580 h 6900529"/>
              <a:gd name="connsiteX334" fmla="*/ 1515626 w 12859254"/>
              <a:gd name="connsiteY334" fmla="*/ 6800374 h 6900529"/>
              <a:gd name="connsiteX335" fmla="*/ 1480815 w 12859254"/>
              <a:gd name="connsiteY335" fmla="*/ 6800374 h 6900529"/>
              <a:gd name="connsiteX336" fmla="*/ 1346390 w 12859254"/>
              <a:gd name="connsiteY336" fmla="*/ 6766096 h 6900529"/>
              <a:gd name="connsiteX337" fmla="*/ 1312650 w 12859254"/>
              <a:gd name="connsiteY337" fmla="*/ 6732354 h 6900529"/>
              <a:gd name="connsiteX338" fmla="*/ 1279446 w 12859254"/>
              <a:gd name="connsiteY338" fmla="*/ 6699147 h 6900529"/>
              <a:gd name="connsiteX339" fmla="*/ 1246241 w 12859254"/>
              <a:gd name="connsiteY339" fmla="*/ 6665941 h 6900529"/>
              <a:gd name="connsiteX340" fmla="*/ 1246241 w 12859254"/>
              <a:gd name="connsiteY340" fmla="*/ 6631127 h 6900529"/>
              <a:gd name="connsiteX341" fmla="*/ 1279446 w 12859254"/>
              <a:gd name="connsiteY341" fmla="*/ 6597921 h 6900529"/>
              <a:gd name="connsiteX342" fmla="*/ 1246241 w 12859254"/>
              <a:gd name="connsiteY342" fmla="*/ 6564714 h 6900529"/>
              <a:gd name="connsiteX343" fmla="*/ 1246241 w 12859254"/>
              <a:gd name="connsiteY343" fmla="*/ 6530972 h 6900529"/>
              <a:gd name="connsiteX344" fmla="*/ 1279446 w 12859254"/>
              <a:gd name="connsiteY344" fmla="*/ 6496695 h 6900529"/>
              <a:gd name="connsiteX345" fmla="*/ 1312650 w 12859254"/>
              <a:gd name="connsiteY345" fmla="*/ 6496695 h 6900529"/>
              <a:gd name="connsiteX346" fmla="*/ 1312650 w 12859254"/>
              <a:gd name="connsiteY346" fmla="*/ 6463488 h 6900529"/>
              <a:gd name="connsiteX347" fmla="*/ 1312650 w 12859254"/>
              <a:gd name="connsiteY347" fmla="*/ 6429746 h 6900529"/>
              <a:gd name="connsiteX348" fmla="*/ 1312650 w 12859254"/>
              <a:gd name="connsiteY348" fmla="*/ 6396539 h 6900529"/>
              <a:gd name="connsiteX349" fmla="*/ 1346390 w 12859254"/>
              <a:gd name="connsiteY349" fmla="*/ 6396539 h 6900529"/>
              <a:gd name="connsiteX350" fmla="*/ 1312650 w 12859254"/>
              <a:gd name="connsiteY350" fmla="*/ 6361726 h 6900529"/>
              <a:gd name="connsiteX351" fmla="*/ 1279446 w 12859254"/>
              <a:gd name="connsiteY351" fmla="*/ 6361726 h 6900529"/>
              <a:gd name="connsiteX352" fmla="*/ 1077005 w 12859254"/>
              <a:gd name="connsiteY352" fmla="*/ 6328520 h 6900529"/>
              <a:gd name="connsiteX353" fmla="*/ 942580 w 12859254"/>
              <a:gd name="connsiteY353" fmla="*/ 6295313 h 6900529"/>
              <a:gd name="connsiteX354" fmla="*/ 908840 w 12859254"/>
              <a:gd name="connsiteY354" fmla="*/ 6261571 h 6900529"/>
              <a:gd name="connsiteX355" fmla="*/ 875636 w 12859254"/>
              <a:gd name="connsiteY355" fmla="*/ 6227293 h 6900529"/>
              <a:gd name="connsiteX356" fmla="*/ 875636 w 12859254"/>
              <a:gd name="connsiteY356" fmla="*/ 6194087 h 6900529"/>
              <a:gd name="connsiteX357" fmla="*/ 942580 w 12859254"/>
              <a:gd name="connsiteY357" fmla="*/ 6127138 h 6900529"/>
              <a:gd name="connsiteX358" fmla="*/ 942580 w 12859254"/>
              <a:gd name="connsiteY358" fmla="*/ 6092860 h 6900529"/>
              <a:gd name="connsiteX359" fmla="*/ 976856 w 12859254"/>
              <a:gd name="connsiteY359" fmla="*/ 6059118 h 6900529"/>
              <a:gd name="connsiteX360" fmla="*/ 1010060 w 12859254"/>
              <a:gd name="connsiteY360" fmla="*/ 6025912 h 6900529"/>
              <a:gd name="connsiteX361" fmla="*/ 1010060 w 12859254"/>
              <a:gd name="connsiteY361" fmla="*/ 5992705 h 6900529"/>
              <a:gd name="connsiteX362" fmla="*/ 875636 w 12859254"/>
              <a:gd name="connsiteY362" fmla="*/ 5992705 h 6900529"/>
              <a:gd name="connsiteX363" fmla="*/ 807620 w 12859254"/>
              <a:gd name="connsiteY363" fmla="*/ 5957892 h 6900529"/>
              <a:gd name="connsiteX364" fmla="*/ 740675 w 12859254"/>
              <a:gd name="connsiteY364" fmla="*/ 5957892 h 6900529"/>
              <a:gd name="connsiteX365" fmla="*/ 673195 w 12859254"/>
              <a:gd name="connsiteY365" fmla="*/ 5957892 h 6900529"/>
              <a:gd name="connsiteX366" fmla="*/ 639455 w 12859254"/>
              <a:gd name="connsiteY366" fmla="*/ 5924686 h 6900529"/>
              <a:gd name="connsiteX367" fmla="*/ 573046 w 12859254"/>
              <a:gd name="connsiteY367" fmla="*/ 5924686 h 6900529"/>
              <a:gd name="connsiteX368" fmla="*/ 403810 w 12859254"/>
              <a:gd name="connsiteY368" fmla="*/ 5924686 h 6900529"/>
              <a:gd name="connsiteX369" fmla="*/ 370070 w 12859254"/>
              <a:gd name="connsiteY369" fmla="*/ 5890943 h 6900529"/>
              <a:gd name="connsiteX370" fmla="*/ 336866 w 12859254"/>
              <a:gd name="connsiteY370" fmla="*/ 5890943 h 6900529"/>
              <a:gd name="connsiteX371" fmla="*/ 336866 w 12859254"/>
              <a:gd name="connsiteY371" fmla="*/ 5857737 h 6900529"/>
              <a:gd name="connsiteX372" fmla="*/ 370070 w 12859254"/>
              <a:gd name="connsiteY372" fmla="*/ 5857737 h 6900529"/>
              <a:gd name="connsiteX373" fmla="*/ 505030 w 12859254"/>
              <a:gd name="connsiteY373" fmla="*/ 5857737 h 6900529"/>
              <a:gd name="connsiteX374" fmla="*/ 639455 w 12859254"/>
              <a:gd name="connsiteY374" fmla="*/ 5857737 h 6900529"/>
              <a:gd name="connsiteX375" fmla="*/ 673195 w 12859254"/>
              <a:gd name="connsiteY375" fmla="*/ 5857737 h 6900529"/>
              <a:gd name="connsiteX376" fmla="*/ 707471 w 12859254"/>
              <a:gd name="connsiteY376" fmla="*/ 5857737 h 6900529"/>
              <a:gd name="connsiteX377" fmla="*/ 740675 w 12859254"/>
              <a:gd name="connsiteY377" fmla="*/ 5823459 h 6900529"/>
              <a:gd name="connsiteX378" fmla="*/ 707471 w 12859254"/>
              <a:gd name="connsiteY378" fmla="*/ 5823459 h 6900529"/>
              <a:gd name="connsiteX379" fmla="*/ 606251 w 12859254"/>
              <a:gd name="connsiteY379" fmla="*/ 5823459 h 6900529"/>
              <a:gd name="connsiteX380" fmla="*/ 519039 w 12859254"/>
              <a:gd name="connsiteY380" fmla="*/ 5823459 h 6900529"/>
              <a:gd name="connsiteX381" fmla="*/ 505030 w 12859254"/>
              <a:gd name="connsiteY381" fmla="*/ 5823459 h 6900529"/>
              <a:gd name="connsiteX382" fmla="*/ 438086 w 12859254"/>
              <a:gd name="connsiteY382" fmla="*/ 5823459 h 6900529"/>
              <a:gd name="connsiteX383" fmla="*/ 438086 w 12859254"/>
              <a:gd name="connsiteY383" fmla="*/ 5789717 h 6900529"/>
              <a:gd name="connsiteX384" fmla="*/ 471826 w 12859254"/>
              <a:gd name="connsiteY384" fmla="*/ 5789717 h 6900529"/>
              <a:gd name="connsiteX385" fmla="*/ 639455 w 12859254"/>
              <a:gd name="connsiteY385" fmla="*/ 5789717 h 6900529"/>
              <a:gd name="connsiteX386" fmla="*/ 807620 w 12859254"/>
              <a:gd name="connsiteY386" fmla="*/ 5789717 h 6900529"/>
              <a:gd name="connsiteX387" fmla="*/ 875636 w 12859254"/>
              <a:gd name="connsiteY387" fmla="*/ 5789717 h 6900529"/>
              <a:gd name="connsiteX388" fmla="*/ 908840 w 12859254"/>
              <a:gd name="connsiteY388" fmla="*/ 5789717 h 6900529"/>
              <a:gd name="connsiteX389" fmla="*/ 942580 w 12859254"/>
              <a:gd name="connsiteY389" fmla="*/ 5789717 h 6900529"/>
              <a:gd name="connsiteX390" fmla="*/ 942580 w 12859254"/>
              <a:gd name="connsiteY390" fmla="*/ 5756511 h 6900529"/>
              <a:gd name="connsiteX391" fmla="*/ 942580 w 12859254"/>
              <a:gd name="connsiteY391" fmla="*/ 5723304 h 6900529"/>
              <a:gd name="connsiteX392" fmla="*/ 976856 w 12859254"/>
              <a:gd name="connsiteY392" fmla="*/ 5723304 h 6900529"/>
              <a:gd name="connsiteX393" fmla="*/ 1010060 w 12859254"/>
              <a:gd name="connsiteY393" fmla="*/ 5756511 h 6900529"/>
              <a:gd name="connsiteX394" fmla="*/ 1043800 w 12859254"/>
              <a:gd name="connsiteY394" fmla="*/ 5723304 h 6900529"/>
              <a:gd name="connsiteX395" fmla="*/ 1043800 w 12859254"/>
              <a:gd name="connsiteY395" fmla="*/ 5688491 h 6900529"/>
              <a:gd name="connsiteX396" fmla="*/ 1077005 w 12859254"/>
              <a:gd name="connsiteY396" fmla="*/ 5622078 h 6900529"/>
              <a:gd name="connsiteX397" fmla="*/ 1111281 w 12859254"/>
              <a:gd name="connsiteY397" fmla="*/ 5588336 h 6900529"/>
              <a:gd name="connsiteX398" fmla="*/ 1145021 w 12859254"/>
              <a:gd name="connsiteY398" fmla="*/ 5588336 h 6900529"/>
              <a:gd name="connsiteX399" fmla="*/ 1145021 w 12859254"/>
              <a:gd name="connsiteY399" fmla="*/ 5554058 h 6900529"/>
              <a:gd name="connsiteX400" fmla="*/ 1178225 w 12859254"/>
              <a:gd name="connsiteY400" fmla="*/ 5520316 h 6900529"/>
              <a:gd name="connsiteX401" fmla="*/ 1178225 w 12859254"/>
              <a:gd name="connsiteY401" fmla="*/ 5487109 h 6900529"/>
              <a:gd name="connsiteX402" fmla="*/ 1211430 w 12859254"/>
              <a:gd name="connsiteY402" fmla="*/ 5487109 h 6900529"/>
              <a:gd name="connsiteX403" fmla="*/ 1211430 w 12859254"/>
              <a:gd name="connsiteY403" fmla="*/ 5453903 h 6900529"/>
              <a:gd name="connsiteX404" fmla="*/ 1145021 w 12859254"/>
              <a:gd name="connsiteY404" fmla="*/ 5419090 h 6900529"/>
              <a:gd name="connsiteX405" fmla="*/ 1111281 w 12859254"/>
              <a:gd name="connsiteY405" fmla="*/ 5419090 h 6900529"/>
              <a:gd name="connsiteX406" fmla="*/ 1077005 w 12859254"/>
              <a:gd name="connsiteY406" fmla="*/ 5419090 h 6900529"/>
              <a:gd name="connsiteX407" fmla="*/ 1010060 w 12859254"/>
              <a:gd name="connsiteY407" fmla="*/ 5419090 h 6900529"/>
              <a:gd name="connsiteX408" fmla="*/ 942580 w 12859254"/>
              <a:gd name="connsiteY408" fmla="*/ 5419090 h 6900529"/>
              <a:gd name="connsiteX409" fmla="*/ 908840 w 12859254"/>
              <a:gd name="connsiteY409" fmla="*/ 5385883 h 6900529"/>
              <a:gd name="connsiteX410" fmla="*/ 875636 w 12859254"/>
              <a:gd name="connsiteY410" fmla="*/ 5385883 h 6900529"/>
              <a:gd name="connsiteX411" fmla="*/ 807620 w 12859254"/>
              <a:gd name="connsiteY411" fmla="*/ 5385883 h 6900529"/>
              <a:gd name="connsiteX412" fmla="*/ 740675 w 12859254"/>
              <a:gd name="connsiteY412" fmla="*/ 5385883 h 6900529"/>
              <a:gd name="connsiteX413" fmla="*/ 639455 w 12859254"/>
              <a:gd name="connsiteY413" fmla="*/ 5385883 h 6900529"/>
              <a:gd name="connsiteX414" fmla="*/ 606251 w 12859254"/>
              <a:gd name="connsiteY414" fmla="*/ 5385883 h 6900529"/>
              <a:gd name="connsiteX415" fmla="*/ 673195 w 12859254"/>
              <a:gd name="connsiteY415" fmla="*/ 5352677 h 6900529"/>
              <a:gd name="connsiteX416" fmla="*/ 673195 w 12859254"/>
              <a:gd name="connsiteY416" fmla="*/ 5318934 h 6900529"/>
              <a:gd name="connsiteX417" fmla="*/ 740675 w 12859254"/>
              <a:gd name="connsiteY417" fmla="*/ 5318934 h 6900529"/>
              <a:gd name="connsiteX418" fmla="*/ 740675 w 12859254"/>
              <a:gd name="connsiteY418" fmla="*/ 5284657 h 6900529"/>
              <a:gd name="connsiteX419" fmla="*/ 807620 w 12859254"/>
              <a:gd name="connsiteY419" fmla="*/ 5284657 h 6900529"/>
              <a:gd name="connsiteX420" fmla="*/ 841895 w 12859254"/>
              <a:gd name="connsiteY420" fmla="*/ 5251450 h 6900529"/>
              <a:gd name="connsiteX421" fmla="*/ 875636 w 12859254"/>
              <a:gd name="connsiteY421" fmla="*/ 5251450 h 6900529"/>
              <a:gd name="connsiteX422" fmla="*/ 908840 w 12859254"/>
              <a:gd name="connsiteY422" fmla="*/ 5251450 h 6900529"/>
              <a:gd name="connsiteX423" fmla="*/ 875636 w 12859254"/>
              <a:gd name="connsiteY423" fmla="*/ 5217708 h 6900529"/>
              <a:gd name="connsiteX424" fmla="*/ 908840 w 12859254"/>
              <a:gd name="connsiteY424" fmla="*/ 5217708 h 6900529"/>
              <a:gd name="connsiteX425" fmla="*/ 976856 w 12859254"/>
              <a:gd name="connsiteY425" fmla="*/ 5217708 h 6900529"/>
              <a:gd name="connsiteX426" fmla="*/ 1043800 w 12859254"/>
              <a:gd name="connsiteY426" fmla="*/ 5184502 h 6900529"/>
              <a:gd name="connsiteX427" fmla="*/ 1043800 w 12859254"/>
              <a:gd name="connsiteY427" fmla="*/ 5150224 h 6900529"/>
              <a:gd name="connsiteX428" fmla="*/ 1043800 w 12859254"/>
              <a:gd name="connsiteY428" fmla="*/ 5116482 h 6900529"/>
              <a:gd name="connsiteX429" fmla="*/ 1010060 w 12859254"/>
              <a:gd name="connsiteY429" fmla="*/ 5116482 h 6900529"/>
              <a:gd name="connsiteX430" fmla="*/ 1010060 w 12859254"/>
              <a:gd name="connsiteY430" fmla="*/ 5083275 h 6900529"/>
              <a:gd name="connsiteX431" fmla="*/ 976856 w 12859254"/>
              <a:gd name="connsiteY431" fmla="*/ 5083275 h 6900529"/>
              <a:gd name="connsiteX432" fmla="*/ 976856 w 12859254"/>
              <a:gd name="connsiteY432" fmla="*/ 5049533 h 6900529"/>
              <a:gd name="connsiteX433" fmla="*/ 976856 w 12859254"/>
              <a:gd name="connsiteY433" fmla="*/ 5015255 h 6900529"/>
              <a:gd name="connsiteX434" fmla="*/ 942580 w 12859254"/>
              <a:gd name="connsiteY434" fmla="*/ 5015255 h 6900529"/>
              <a:gd name="connsiteX435" fmla="*/ 942580 w 12859254"/>
              <a:gd name="connsiteY435" fmla="*/ 4982049 h 6900529"/>
              <a:gd name="connsiteX436" fmla="*/ 942580 w 12859254"/>
              <a:gd name="connsiteY436" fmla="*/ 4948307 h 6900529"/>
              <a:gd name="connsiteX437" fmla="*/ 908840 w 12859254"/>
              <a:gd name="connsiteY437" fmla="*/ 4948307 h 6900529"/>
              <a:gd name="connsiteX438" fmla="*/ 875636 w 12859254"/>
              <a:gd name="connsiteY438" fmla="*/ 4915100 h 6900529"/>
              <a:gd name="connsiteX439" fmla="*/ 841895 w 12859254"/>
              <a:gd name="connsiteY439" fmla="*/ 4813874 h 6900529"/>
              <a:gd name="connsiteX440" fmla="*/ 807620 w 12859254"/>
              <a:gd name="connsiteY440" fmla="*/ 4712648 h 6900529"/>
              <a:gd name="connsiteX441" fmla="*/ 774415 w 12859254"/>
              <a:gd name="connsiteY441" fmla="*/ 4679441 h 6900529"/>
              <a:gd name="connsiteX442" fmla="*/ 774415 w 12859254"/>
              <a:gd name="connsiteY442" fmla="*/ 4645699 h 6900529"/>
              <a:gd name="connsiteX443" fmla="*/ 774415 w 12859254"/>
              <a:gd name="connsiteY443" fmla="*/ 4611421 h 6900529"/>
              <a:gd name="connsiteX444" fmla="*/ 740675 w 12859254"/>
              <a:gd name="connsiteY444" fmla="*/ 4611421 h 6900529"/>
              <a:gd name="connsiteX445" fmla="*/ 807620 w 12859254"/>
              <a:gd name="connsiteY445" fmla="*/ 4511266 h 6900529"/>
              <a:gd name="connsiteX446" fmla="*/ 841895 w 12859254"/>
              <a:gd name="connsiteY446" fmla="*/ 4476453 h 6900529"/>
              <a:gd name="connsiteX447" fmla="*/ 807620 w 12859254"/>
              <a:gd name="connsiteY447" fmla="*/ 4476453 h 6900529"/>
              <a:gd name="connsiteX448" fmla="*/ 740675 w 12859254"/>
              <a:gd name="connsiteY448" fmla="*/ 4443246 h 6900529"/>
              <a:gd name="connsiteX449" fmla="*/ 740675 w 12859254"/>
              <a:gd name="connsiteY449" fmla="*/ 4410040 h 6900529"/>
              <a:gd name="connsiteX450" fmla="*/ 774415 w 12859254"/>
              <a:gd name="connsiteY450" fmla="*/ 4376298 h 6900529"/>
              <a:gd name="connsiteX451" fmla="*/ 807620 w 12859254"/>
              <a:gd name="connsiteY451" fmla="*/ 4308814 h 6900529"/>
              <a:gd name="connsiteX452" fmla="*/ 774415 w 12859254"/>
              <a:gd name="connsiteY452" fmla="*/ 4275071 h 6900529"/>
              <a:gd name="connsiteX453" fmla="*/ 807620 w 12859254"/>
              <a:gd name="connsiteY453" fmla="*/ 4241865 h 6900529"/>
              <a:gd name="connsiteX454" fmla="*/ 841895 w 12859254"/>
              <a:gd name="connsiteY454" fmla="*/ 4241865 h 6900529"/>
              <a:gd name="connsiteX455" fmla="*/ 875636 w 12859254"/>
              <a:gd name="connsiteY455" fmla="*/ 4207587 h 6900529"/>
              <a:gd name="connsiteX456" fmla="*/ 875636 w 12859254"/>
              <a:gd name="connsiteY456" fmla="*/ 4173845 h 6900529"/>
              <a:gd name="connsiteX457" fmla="*/ 942580 w 12859254"/>
              <a:gd name="connsiteY457" fmla="*/ 4140639 h 6900529"/>
              <a:gd name="connsiteX458" fmla="*/ 976856 w 12859254"/>
              <a:gd name="connsiteY458" fmla="*/ 4140639 h 6900529"/>
              <a:gd name="connsiteX459" fmla="*/ 1010060 w 12859254"/>
              <a:gd name="connsiteY459" fmla="*/ 4106896 h 6900529"/>
              <a:gd name="connsiteX460" fmla="*/ 1077005 w 12859254"/>
              <a:gd name="connsiteY460" fmla="*/ 4106896 h 6900529"/>
              <a:gd name="connsiteX461" fmla="*/ 1111281 w 12859254"/>
              <a:gd name="connsiteY461" fmla="*/ 4106896 h 6900529"/>
              <a:gd name="connsiteX462" fmla="*/ 1111281 w 12859254"/>
              <a:gd name="connsiteY462" fmla="*/ 4072619 h 6900529"/>
              <a:gd name="connsiteX463" fmla="*/ 1145021 w 12859254"/>
              <a:gd name="connsiteY463" fmla="*/ 4072619 h 6900529"/>
              <a:gd name="connsiteX464" fmla="*/ 1178225 w 12859254"/>
              <a:gd name="connsiteY464" fmla="*/ 4072619 h 6900529"/>
              <a:gd name="connsiteX465" fmla="*/ 1211430 w 12859254"/>
              <a:gd name="connsiteY465" fmla="*/ 4072619 h 6900529"/>
              <a:gd name="connsiteX466" fmla="*/ 1211430 w 12859254"/>
              <a:gd name="connsiteY466" fmla="*/ 4039412 h 6900529"/>
              <a:gd name="connsiteX467" fmla="*/ 1178225 w 12859254"/>
              <a:gd name="connsiteY467" fmla="*/ 4039412 h 6900529"/>
              <a:gd name="connsiteX468" fmla="*/ 1145021 w 12859254"/>
              <a:gd name="connsiteY468" fmla="*/ 4039412 h 6900529"/>
              <a:gd name="connsiteX469" fmla="*/ 1111281 w 12859254"/>
              <a:gd name="connsiteY469" fmla="*/ 4039412 h 6900529"/>
              <a:gd name="connsiteX470" fmla="*/ 1145021 w 12859254"/>
              <a:gd name="connsiteY470" fmla="*/ 4005670 h 6900529"/>
              <a:gd name="connsiteX471" fmla="*/ 1149171 w 12859254"/>
              <a:gd name="connsiteY471" fmla="*/ 4005670 h 6900529"/>
              <a:gd name="connsiteX472" fmla="*/ 1178225 w 12859254"/>
              <a:gd name="connsiteY472" fmla="*/ 4005670 h 6900529"/>
              <a:gd name="connsiteX473" fmla="*/ 1145021 w 12859254"/>
              <a:gd name="connsiteY473" fmla="*/ 3972464 h 6900529"/>
              <a:gd name="connsiteX474" fmla="*/ 1145021 w 12859254"/>
              <a:gd name="connsiteY474" fmla="*/ 3938186 h 6900529"/>
              <a:gd name="connsiteX475" fmla="*/ 942580 w 12859254"/>
              <a:gd name="connsiteY475" fmla="*/ 3904444 h 6900529"/>
              <a:gd name="connsiteX476" fmla="*/ 807620 w 12859254"/>
              <a:gd name="connsiteY476" fmla="*/ 3904444 h 6900529"/>
              <a:gd name="connsiteX477" fmla="*/ 774415 w 12859254"/>
              <a:gd name="connsiteY477" fmla="*/ 3904444 h 6900529"/>
              <a:gd name="connsiteX478" fmla="*/ 774415 w 12859254"/>
              <a:gd name="connsiteY478" fmla="*/ 3871237 h 6900529"/>
              <a:gd name="connsiteX479" fmla="*/ 841895 w 12859254"/>
              <a:gd name="connsiteY479" fmla="*/ 3871237 h 6900529"/>
              <a:gd name="connsiteX480" fmla="*/ 1043800 w 12859254"/>
              <a:gd name="connsiteY480" fmla="*/ 3904444 h 6900529"/>
              <a:gd name="connsiteX481" fmla="*/ 1111281 w 12859254"/>
              <a:gd name="connsiteY481" fmla="*/ 3904444 h 6900529"/>
              <a:gd name="connsiteX482" fmla="*/ 1111281 w 12859254"/>
              <a:gd name="connsiteY482" fmla="*/ 3871237 h 6900529"/>
              <a:gd name="connsiteX483" fmla="*/ 1043800 w 12859254"/>
              <a:gd name="connsiteY483" fmla="*/ 3871237 h 6900529"/>
              <a:gd name="connsiteX484" fmla="*/ 942580 w 12859254"/>
              <a:gd name="connsiteY484" fmla="*/ 3838031 h 6900529"/>
              <a:gd name="connsiteX485" fmla="*/ 875636 w 12859254"/>
              <a:gd name="connsiteY485" fmla="*/ 3838031 h 6900529"/>
              <a:gd name="connsiteX486" fmla="*/ 942580 w 12859254"/>
              <a:gd name="connsiteY486" fmla="*/ 3803217 h 6900529"/>
              <a:gd name="connsiteX487" fmla="*/ 908840 w 12859254"/>
              <a:gd name="connsiteY487" fmla="*/ 3803217 h 6900529"/>
              <a:gd name="connsiteX488" fmla="*/ 841895 w 12859254"/>
              <a:gd name="connsiteY488" fmla="*/ 3770011 h 6900529"/>
              <a:gd name="connsiteX489" fmla="*/ 807620 w 12859254"/>
              <a:gd name="connsiteY489" fmla="*/ 3770011 h 6900529"/>
              <a:gd name="connsiteX490" fmla="*/ 774415 w 12859254"/>
              <a:gd name="connsiteY490" fmla="*/ 3736804 h 6900529"/>
              <a:gd name="connsiteX491" fmla="*/ 841895 w 12859254"/>
              <a:gd name="connsiteY491" fmla="*/ 3736804 h 6900529"/>
              <a:gd name="connsiteX492" fmla="*/ 875636 w 12859254"/>
              <a:gd name="connsiteY492" fmla="*/ 3736804 h 6900529"/>
              <a:gd name="connsiteX493" fmla="*/ 875636 w 12859254"/>
              <a:gd name="connsiteY493" fmla="*/ 3703062 h 6900529"/>
              <a:gd name="connsiteX494" fmla="*/ 942580 w 12859254"/>
              <a:gd name="connsiteY494" fmla="*/ 3668785 h 6900529"/>
              <a:gd name="connsiteX495" fmla="*/ 841895 w 12859254"/>
              <a:gd name="connsiteY495" fmla="*/ 3635043 h 6900529"/>
              <a:gd name="connsiteX496" fmla="*/ 875636 w 12859254"/>
              <a:gd name="connsiteY496" fmla="*/ 3635043 h 6900529"/>
              <a:gd name="connsiteX497" fmla="*/ 908840 w 12859254"/>
              <a:gd name="connsiteY497" fmla="*/ 3601836 h 6900529"/>
              <a:gd name="connsiteX498" fmla="*/ 942580 w 12859254"/>
              <a:gd name="connsiteY498" fmla="*/ 3568629 h 6900529"/>
              <a:gd name="connsiteX499" fmla="*/ 976856 w 12859254"/>
              <a:gd name="connsiteY499" fmla="*/ 3533816 h 6900529"/>
              <a:gd name="connsiteX500" fmla="*/ 1043800 w 12859254"/>
              <a:gd name="connsiteY500" fmla="*/ 3501145 h 6900529"/>
              <a:gd name="connsiteX501" fmla="*/ 1043800 w 12859254"/>
              <a:gd name="connsiteY501" fmla="*/ 3467939 h 6900529"/>
              <a:gd name="connsiteX502" fmla="*/ 1077005 w 12859254"/>
              <a:gd name="connsiteY502" fmla="*/ 3434197 h 6900529"/>
              <a:gd name="connsiteX503" fmla="*/ 1077005 w 12859254"/>
              <a:gd name="connsiteY503" fmla="*/ 3399919 h 6900529"/>
              <a:gd name="connsiteX504" fmla="*/ 1077005 w 12859254"/>
              <a:gd name="connsiteY504" fmla="*/ 3366712 h 6900529"/>
              <a:gd name="connsiteX505" fmla="*/ 1077005 w 12859254"/>
              <a:gd name="connsiteY505" fmla="*/ 3332971 h 6900529"/>
              <a:gd name="connsiteX506" fmla="*/ 1077005 w 12859254"/>
              <a:gd name="connsiteY506" fmla="*/ 3264951 h 6900529"/>
              <a:gd name="connsiteX507" fmla="*/ 1077005 w 12859254"/>
              <a:gd name="connsiteY507" fmla="*/ 3231744 h 6900529"/>
              <a:gd name="connsiteX508" fmla="*/ 1077005 w 12859254"/>
              <a:gd name="connsiteY508" fmla="*/ 3198538 h 6900529"/>
              <a:gd name="connsiteX509" fmla="*/ 1043800 w 12859254"/>
              <a:gd name="connsiteY509" fmla="*/ 3198538 h 6900529"/>
              <a:gd name="connsiteX510" fmla="*/ 1010060 w 12859254"/>
              <a:gd name="connsiteY510" fmla="*/ 3164795 h 6900529"/>
              <a:gd name="connsiteX511" fmla="*/ 1010060 w 12859254"/>
              <a:gd name="connsiteY511" fmla="*/ 3130518 h 6900529"/>
              <a:gd name="connsiteX512" fmla="*/ 1010060 w 12859254"/>
              <a:gd name="connsiteY512" fmla="*/ 3063569 h 6900529"/>
              <a:gd name="connsiteX513" fmla="*/ 1010060 w 12859254"/>
              <a:gd name="connsiteY513" fmla="*/ 2962343 h 6900529"/>
              <a:gd name="connsiteX514" fmla="*/ 976856 w 12859254"/>
              <a:gd name="connsiteY514" fmla="*/ 2929136 h 6900529"/>
              <a:gd name="connsiteX515" fmla="*/ 942580 w 12859254"/>
              <a:gd name="connsiteY515" fmla="*/ 2929136 h 6900529"/>
              <a:gd name="connsiteX516" fmla="*/ 807620 w 12859254"/>
              <a:gd name="connsiteY516" fmla="*/ 2895930 h 6900529"/>
              <a:gd name="connsiteX517" fmla="*/ 707471 w 12859254"/>
              <a:gd name="connsiteY517" fmla="*/ 2895930 h 6900529"/>
              <a:gd name="connsiteX518" fmla="*/ 606251 w 12859254"/>
              <a:gd name="connsiteY518" fmla="*/ 2861117 h 6900529"/>
              <a:gd name="connsiteX519" fmla="*/ 505030 w 12859254"/>
              <a:gd name="connsiteY519" fmla="*/ 2861117 h 6900529"/>
              <a:gd name="connsiteX520" fmla="*/ 505030 w 12859254"/>
              <a:gd name="connsiteY520" fmla="*/ 2827910 h 6900529"/>
              <a:gd name="connsiteX521" fmla="*/ 471826 w 12859254"/>
              <a:gd name="connsiteY521" fmla="*/ 2827910 h 6900529"/>
              <a:gd name="connsiteX522" fmla="*/ 471826 w 12859254"/>
              <a:gd name="connsiteY522" fmla="*/ 2794168 h 6900529"/>
              <a:gd name="connsiteX523" fmla="*/ 505030 w 12859254"/>
              <a:gd name="connsiteY523" fmla="*/ 2794168 h 6900529"/>
              <a:gd name="connsiteX524" fmla="*/ 538235 w 12859254"/>
              <a:gd name="connsiteY524" fmla="*/ 2760962 h 6900529"/>
              <a:gd name="connsiteX525" fmla="*/ 606251 w 12859254"/>
              <a:gd name="connsiteY525" fmla="*/ 2726684 h 6900529"/>
              <a:gd name="connsiteX526" fmla="*/ 639455 w 12859254"/>
              <a:gd name="connsiteY526" fmla="*/ 2726684 h 6900529"/>
              <a:gd name="connsiteX527" fmla="*/ 740675 w 12859254"/>
              <a:gd name="connsiteY527" fmla="*/ 2692942 h 6900529"/>
              <a:gd name="connsiteX528" fmla="*/ 774415 w 12859254"/>
              <a:gd name="connsiteY528" fmla="*/ 2659735 h 6900529"/>
              <a:gd name="connsiteX529" fmla="*/ 841895 w 12859254"/>
              <a:gd name="connsiteY529" fmla="*/ 2659735 h 6900529"/>
              <a:gd name="connsiteX530" fmla="*/ 942580 w 12859254"/>
              <a:gd name="connsiteY530" fmla="*/ 2626529 h 6900529"/>
              <a:gd name="connsiteX531" fmla="*/ 908840 w 12859254"/>
              <a:gd name="connsiteY531" fmla="*/ 2659735 h 6900529"/>
              <a:gd name="connsiteX532" fmla="*/ 841895 w 12859254"/>
              <a:gd name="connsiteY532" fmla="*/ 2726684 h 6900529"/>
              <a:gd name="connsiteX533" fmla="*/ 875636 w 12859254"/>
              <a:gd name="connsiteY533" fmla="*/ 2726684 h 6900529"/>
              <a:gd name="connsiteX534" fmla="*/ 908840 w 12859254"/>
              <a:gd name="connsiteY534" fmla="*/ 2726684 h 6900529"/>
              <a:gd name="connsiteX535" fmla="*/ 942580 w 12859254"/>
              <a:gd name="connsiteY535" fmla="*/ 2692942 h 6900529"/>
              <a:gd name="connsiteX536" fmla="*/ 942580 w 12859254"/>
              <a:gd name="connsiteY536" fmla="*/ 2659735 h 6900529"/>
              <a:gd name="connsiteX537" fmla="*/ 942580 w 12859254"/>
              <a:gd name="connsiteY537" fmla="*/ 2626529 h 6900529"/>
              <a:gd name="connsiteX538" fmla="*/ 976856 w 12859254"/>
              <a:gd name="connsiteY538" fmla="*/ 2591715 h 6900529"/>
              <a:gd name="connsiteX539" fmla="*/ 1010060 w 12859254"/>
              <a:gd name="connsiteY539" fmla="*/ 2558509 h 6900529"/>
              <a:gd name="connsiteX540" fmla="*/ 1043800 w 12859254"/>
              <a:gd name="connsiteY540" fmla="*/ 2591715 h 6900529"/>
              <a:gd name="connsiteX541" fmla="*/ 1043800 w 12859254"/>
              <a:gd name="connsiteY541" fmla="*/ 2626529 h 6900529"/>
              <a:gd name="connsiteX542" fmla="*/ 1111281 w 12859254"/>
              <a:gd name="connsiteY542" fmla="*/ 2591715 h 6900529"/>
              <a:gd name="connsiteX543" fmla="*/ 1145021 w 12859254"/>
              <a:gd name="connsiteY543" fmla="*/ 2591715 h 6900529"/>
              <a:gd name="connsiteX544" fmla="*/ 1211430 w 12859254"/>
              <a:gd name="connsiteY544" fmla="*/ 2591715 h 6900529"/>
              <a:gd name="connsiteX545" fmla="*/ 1211430 w 12859254"/>
              <a:gd name="connsiteY545" fmla="*/ 2558509 h 6900529"/>
              <a:gd name="connsiteX546" fmla="*/ 1246241 w 12859254"/>
              <a:gd name="connsiteY546" fmla="*/ 2558509 h 6900529"/>
              <a:gd name="connsiteX547" fmla="*/ 1312650 w 12859254"/>
              <a:gd name="connsiteY547" fmla="*/ 2558509 h 6900529"/>
              <a:gd name="connsiteX548" fmla="*/ 1279446 w 12859254"/>
              <a:gd name="connsiteY548" fmla="*/ 2525302 h 6900529"/>
              <a:gd name="connsiteX549" fmla="*/ 1312650 w 12859254"/>
              <a:gd name="connsiteY549" fmla="*/ 2525302 h 6900529"/>
              <a:gd name="connsiteX550" fmla="*/ 1380666 w 12859254"/>
              <a:gd name="connsiteY550" fmla="*/ 2491560 h 6900529"/>
              <a:gd name="connsiteX551" fmla="*/ 1447610 w 12859254"/>
              <a:gd name="connsiteY551" fmla="*/ 2491560 h 6900529"/>
              <a:gd name="connsiteX552" fmla="*/ 1515626 w 12859254"/>
              <a:gd name="connsiteY552" fmla="*/ 2457282 h 6900529"/>
              <a:gd name="connsiteX553" fmla="*/ 1548831 w 12859254"/>
              <a:gd name="connsiteY553" fmla="*/ 2424076 h 6900529"/>
              <a:gd name="connsiteX554" fmla="*/ 1582035 w 12859254"/>
              <a:gd name="connsiteY554" fmla="*/ 2424076 h 6900529"/>
              <a:gd name="connsiteX555" fmla="*/ 1615775 w 12859254"/>
              <a:gd name="connsiteY555" fmla="*/ 2390334 h 6900529"/>
              <a:gd name="connsiteX556" fmla="*/ 1582035 w 12859254"/>
              <a:gd name="connsiteY556" fmla="*/ 2390334 h 6900529"/>
              <a:gd name="connsiteX557" fmla="*/ 1582035 w 12859254"/>
              <a:gd name="connsiteY557" fmla="*/ 2357127 h 6900529"/>
              <a:gd name="connsiteX558" fmla="*/ 1548831 w 12859254"/>
              <a:gd name="connsiteY558" fmla="*/ 2357127 h 6900529"/>
              <a:gd name="connsiteX559" fmla="*/ 1515626 w 12859254"/>
              <a:gd name="connsiteY559" fmla="*/ 2357127 h 6900529"/>
              <a:gd name="connsiteX560" fmla="*/ 1480815 w 12859254"/>
              <a:gd name="connsiteY560" fmla="*/ 2322314 h 6900529"/>
              <a:gd name="connsiteX561" fmla="*/ 1414406 w 12859254"/>
              <a:gd name="connsiteY561" fmla="*/ 2322314 h 6900529"/>
              <a:gd name="connsiteX562" fmla="*/ 1380666 w 12859254"/>
              <a:gd name="connsiteY562" fmla="*/ 2322314 h 6900529"/>
              <a:gd name="connsiteX563" fmla="*/ 1346390 w 12859254"/>
              <a:gd name="connsiteY563" fmla="*/ 2357127 h 6900529"/>
              <a:gd name="connsiteX564" fmla="*/ 1312650 w 12859254"/>
              <a:gd name="connsiteY564" fmla="*/ 2357127 h 6900529"/>
              <a:gd name="connsiteX565" fmla="*/ 1279446 w 12859254"/>
              <a:gd name="connsiteY565" fmla="*/ 2357127 h 6900529"/>
              <a:gd name="connsiteX566" fmla="*/ 1145021 w 12859254"/>
              <a:gd name="connsiteY566" fmla="*/ 2322314 h 6900529"/>
              <a:gd name="connsiteX567" fmla="*/ 1111281 w 12859254"/>
              <a:gd name="connsiteY567" fmla="*/ 2322314 h 6900529"/>
              <a:gd name="connsiteX568" fmla="*/ 1077005 w 12859254"/>
              <a:gd name="connsiteY568" fmla="*/ 2322314 h 6900529"/>
              <a:gd name="connsiteX569" fmla="*/ 1043800 w 12859254"/>
              <a:gd name="connsiteY569" fmla="*/ 2322314 h 6900529"/>
              <a:gd name="connsiteX570" fmla="*/ 976856 w 12859254"/>
              <a:gd name="connsiteY570" fmla="*/ 2289108 h 6900529"/>
              <a:gd name="connsiteX571" fmla="*/ 942580 w 12859254"/>
              <a:gd name="connsiteY571" fmla="*/ 2289108 h 6900529"/>
              <a:gd name="connsiteX572" fmla="*/ 908840 w 12859254"/>
              <a:gd name="connsiteY572" fmla="*/ 2222159 h 6900529"/>
              <a:gd name="connsiteX573" fmla="*/ 875636 w 12859254"/>
              <a:gd name="connsiteY573" fmla="*/ 2222159 h 6900529"/>
              <a:gd name="connsiteX574" fmla="*/ 875636 w 12859254"/>
              <a:gd name="connsiteY574" fmla="*/ 2087726 h 6900529"/>
              <a:gd name="connsiteX575" fmla="*/ 841895 w 12859254"/>
              <a:gd name="connsiteY575" fmla="*/ 2053448 h 6900529"/>
              <a:gd name="connsiteX576" fmla="*/ 841895 w 12859254"/>
              <a:gd name="connsiteY576" fmla="*/ 2019706 h 6900529"/>
              <a:gd name="connsiteX577" fmla="*/ 841895 w 12859254"/>
              <a:gd name="connsiteY577" fmla="*/ 1986500 h 6900529"/>
              <a:gd name="connsiteX578" fmla="*/ 807620 w 12859254"/>
              <a:gd name="connsiteY578" fmla="*/ 1986500 h 6900529"/>
              <a:gd name="connsiteX579" fmla="*/ 774415 w 12859254"/>
              <a:gd name="connsiteY579" fmla="*/ 1986500 h 6900529"/>
              <a:gd name="connsiteX580" fmla="*/ 707471 w 12859254"/>
              <a:gd name="connsiteY580" fmla="*/ 1986500 h 6900529"/>
              <a:gd name="connsiteX581" fmla="*/ 673195 w 12859254"/>
              <a:gd name="connsiteY581" fmla="*/ 1986500 h 6900529"/>
              <a:gd name="connsiteX582" fmla="*/ 573046 w 12859254"/>
              <a:gd name="connsiteY582" fmla="*/ 1986500 h 6900529"/>
              <a:gd name="connsiteX583" fmla="*/ 471826 w 12859254"/>
              <a:gd name="connsiteY583" fmla="*/ 1986500 h 6900529"/>
              <a:gd name="connsiteX584" fmla="*/ 438086 w 12859254"/>
              <a:gd name="connsiteY584" fmla="*/ 1986500 h 6900529"/>
              <a:gd name="connsiteX585" fmla="*/ 403810 w 12859254"/>
              <a:gd name="connsiteY585" fmla="*/ 1953293 h 6900529"/>
              <a:gd name="connsiteX586" fmla="*/ 370070 w 12859254"/>
              <a:gd name="connsiteY586" fmla="*/ 1953293 h 6900529"/>
              <a:gd name="connsiteX587" fmla="*/ 336866 w 12859254"/>
              <a:gd name="connsiteY587" fmla="*/ 1986500 h 6900529"/>
              <a:gd name="connsiteX588" fmla="*/ 302590 w 12859254"/>
              <a:gd name="connsiteY588" fmla="*/ 1953293 h 6900529"/>
              <a:gd name="connsiteX589" fmla="*/ 235645 w 12859254"/>
              <a:gd name="connsiteY589" fmla="*/ 1953293 h 6900529"/>
              <a:gd name="connsiteX590" fmla="*/ 235645 w 12859254"/>
              <a:gd name="connsiteY590" fmla="*/ 1918480 h 6900529"/>
              <a:gd name="connsiteX591" fmla="*/ 202441 w 12859254"/>
              <a:gd name="connsiteY591" fmla="*/ 1918480 h 6900529"/>
              <a:gd name="connsiteX592" fmla="*/ 168701 w 12859254"/>
              <a:gd name="connsiteY592" fmla="*/ 1885273 h 6900529"/>
              <a:gd name="connsiteX593" fmla="*/ 134425 w 12859254"/>
              <a:gd name="connsiteY593" fmla="*/ 1851531 h 6900529"/>
              <a:gd name="connsiteX594" fmla="*/ 67480 w 12859254"/>
              <a:gd name="connsiteY594" fmla="*/ 1851531 h 6900529"/>
              <a:gd name="connsiteX595" fmla="*/ 67480 w 12859254"/>
              <a:gd name="connsiteY595" fmla="*/ 1818325 h 6900529"/>
              <a:gd name="connsiteX596" fmla="*/ 67480 w 12859254"/>
              <a:gd name="connsiteY596" fmla="*/ 1784047 h 6900529"/>
              <a:gd name="connsiteX597" fmla="*/ 34276 w 12859254"/>
              <a:gd name="connsiteY597" fmla="*/ 1750305 h 6900529"/>
              <a:gd name="connsiteX598" fmla="*/ 67480 w 12859254"/>
              <a:gd name="connsiteY598" fmla="*/ 1750305 h 6900529"/>
              <a:gd name="connsiteX599" fmla="*/ 101220 w 12859254"/>
              <a:gd name="connsiteY599" fmla="*/ 1717099 h 6900529"/>
              <a:gd name="connsiteX600" fmla="*/ 101220 w 12859254"/>
              <a:gd name="connsiteY600" fmla="*/ 1683892 h 6900529"/>
              <a:gd name="connsiteX601" fmla="*/ 101220 w 12859254"/>
              <a:gd name="connsiteY601" fmla="*/ 1649079 h 6900529"/>
              <a:gd name="connsiteX602" fmla="*/ 67480 w 12859254"/>
              <a:gd name="connsiteY602" fmla="*/ 1649079 h 6900529"/>
              <a:gd name="connsiteX603" fmla="*/ 34276 w 12859254"/>
              <a:gd name="connsiteY603" fmla="*/ 1582666 h 6900529"/>
              <a:gd name="connsiteX604" fmla="*/ 34276 w 12859254"/>
              <a:gd name="connsiteY604" fmla="*/ 1548924 h 6900529"/>
              <a:gd name="connsiteX605" fmla="*/ 0 w 12859254"/>
              <a:gd name="connsiteY605" fmla="*/ 1548924 h 6900529"/>
              <a:gd name="connsiteX606" fmla="*/ 34276 w 12859254"/>
              <a:gd name="connsiteY606" fmla="*/ 1514646 h 6900529"/>
              <a:gd name="connsiteX607" fmla="*/ 34276 w 12859254"/>
              <a:gd name="connsiteY607" fmla="*/ 1480904 h 6900529"/>
              <a:gd name="connsiteX608" fmla="*/ 34276 w 12859254"/>
              <a:gd name="connsiteY608" fmla="*/ 1447697 h 6900529"/>
              <a:gd name="connsiteX609" fmla="*/ 67480 w 12859254"/>
              <a:gd name="connsiteY609" fmla="*/ 1447697 h 6900529"/>
              <a:gd name="connsiteX610" fmla="*/ 67480 w 12859254"/>
              <a:gd name="connsiteY610" fmla="*/ 1414491 h 6900529"/>
              <a:gd name="connsiteX611" fmla="*/ 67480 w 12859254"/>
              <a:gd name="connsiteY611" fmla="*/ 1379677 h 6900529"/>
              <a:gd name="connsiteX612" fmla="*/ 67480 w 12859254"/>
              <a:gd name="connsiteY612" fmla="*/ 1346471 h 6900529"/>
              <a:gd name="connsiteX613" fmla="*/ 34276 w 12859254"/>
              <a:gd name="connsiteY613" fmla="*/ 1346471 h 6900529"/>
              <a:gd name="connsiteX614" fmla="*/ 34276 w 12859254"/>
              <a:gd name="connsiteY614" fmla="*/ 1313264 h 6900529"/>
              <a:gd name="connsiteX615" fmla="*/ 34276 w 12859254"/>
              <a:gd name="connsiteY615" fmla="*/ 1212038 h 6900529"/>
              <a:gd name="connsiteX616" fmla="*/ 34276 w 12859254"/>
              <a:gd name="connsiteY616" fmla="*/ 1178296 h 6900529"/>
              <a:gd name="connsiteX617" fmla="*/ 67480 w 12859254"/>
              <a:gd name="connsiteY617" fmla="*/ 1145089 h 6900529"/>
              <a:gd name="connsiteX618" fmla="*/ 67480 w 12859254"/>
              <a:gd name="connsiteY618" fmla="*/ 1110812 h 6900529"/>
              <a:gd name="connsiteX619" fmla="*/ 67480 w 12859254"/>
              <a:gd name="connsiteY619" fmla="*/ 1077070 h 6900529"/>
              <a:gd name="connsiteX620" fmla="*/ 67480 w 12859254"/>
              <a:gd name="connsiteY620" fmla="*/ 1043863 h 6900529"/>
              <a:gd name="connsiteX621" fmla="*/ 101220 w 12859254"/>
              <a:gd name="connsiteY621" fmla="*/ 1010121 h 6900529"/>
              <a:gd name="connsiteX622" fmla="*/ 67480 w 12859254"/>
              <a:gd name="connsiteY622" fmla="*/ 1010121 h 6900529"/>
              <a:gd name="connsiteX623" fmla="*/ 101220 w 12859254"/>
              <a:gd name="connsiteY623" fmla="*/ 975843 h 6900529"/>
              <a:gd name="connsiteX624" fmla="*/ 101220 w 12859254"/>
              <a:gd name="connsiteY624" fmla="*/ 942637 h 6900529"/>
              <a:gd name="connsiteX625" fmla="*/ 101220 w 12859254"/>
              <a:gd name="connsiteY625" fmla="*/ 908895 h 6900529"/>
              <a:gd name="connsiteX626" fmla="*/ 101220 w 12859254"/>
              <a:gd name="connsiteY626" fmla="*/ 875688 h 6900529"/>
              <a:gd name="connsiteX627" fmla="*/ 101220 w 12859254"/>
              <a:gd name="connsiteY627" fmla="*/ 807668 h 6900529"/>
              <a:gd name="connsiteX628" fmla="*/ 168701 w 12859254"/>
              <a:gd name="connsiteY628" fmla="*/ 774462 h 6900529"/>
              <a:gd name="connsiteX629" fmla="*/ 202441 w 12859254"/>
              <a:gd name="connsiteY629" fmla="*/ 807668 h 6900529"/>
              <a:gd name="connsiteX630" fmla="*/ 268850 w 12859254"/>
              <a:gd name="connsiteY630" fmla="*/ 807668 h 6900529"/>
              <a:gd name="connsiteX631" fmla="*/ 336866 w 12859254"/>
              <a:gd name="connsiteY631" fmla="*/ 807668 h 6900529"/>
              <a:gd name="connsiteX632" fmla="*/ 403810 w 12859254"/>
              <a:gd name="connsiteY632" fmla="*/ 774462 h 6900529"/>
              <a:gd name="connsiteX633" fmla="*/ 438086 w 12859254"/>
              <a:gd name="connsiteY633" fmla="*/ 774462 h 6900529"/>
              <a:gd name="connsiteX634" fmla="*/ 505030 w 12859254"/>
              <a:gd name="connsiteY634" fmla="*/ 774462 h 6900529"/>
              <a:gd name="connsiteX635" fmla="*/ 774415 w 12859254"/>
              <a:gd name="connsiteY635" fmla="*/ 706442 h 6900529"/>
              <a:gd name="connsiteX636" fmla="*/ 841895 w 12859254"/>
              <a:gd name="connsiteY636" fmla="*/ 706442 h 6900529"/>
              <a:gd name="connsiteX637" fmla="*/ 875636 w 12859254"/>
              <a:gd name="connsiteY637" fmla="*/ 673236 h 6900529"/>
              <a:gd name="connsiteX638" fmla="*/ 942580 w 12859254"/>
              <a:gd name="connsiteY638" fmla="*/ 640029 h 6900529"/>
              <a:gd name="connsiteX639" fmla="*/ 976856 w 12859254"/>
              <a:gd name="connsiteY639" fmla="*/ 572009 h 6900529"/>
              <a:gd name="connsiteX640" fmla="*/ 1010060 w 12859254"/>
              <a:gd name="connsiteY640" fmla="*/ 572009 h 6900529"/>
              <a:gd name="connsiteX641" fmla="*/ 1043800 w 12859254"/>
              <a:gd name="connsiteY641" fmla="*/ 572009 h 6900529"/>
              <a:gd name="connsiteX642" fmla="*/ 1211430 w 12859254"/>
              <a:gd name="connsiteY642" fmla="*/ 572009 h 6900529"/>
              <a:gd name="connsiteX643" fmla="*/ 1414406 w 12859254"/>
              <a:gd name="connsiteY643" fmla="*/ 538267 h 6900529"/>
              <a:gd name="connsiteX644" fmla="*/ 1447610 w 12859254"/>
              <a:gd name="connsiteY644" fmla="*/ 572009 h 6900529"/>
              <a:gd name="connsiteX645" fmla="*/ 1582035 w 12859254"/>
              <a:gd name="connsiteY645" fmla="*/ 572009 h 6900529"/>
              <a:gd name="connsiteX646" fmla="*/ 1785011 w 12859254"/>
              <a:gd name="connsiteY646" fmla="*/ 572009 h 6900529"/>
              <a:gd name="connsiteX647" fmla="*/ 1818216 w 12859254"/>
              <a:gd name="connsiteY647" fmla="*/ 572009 h 6900529"/>
              <a:gd name="connsiteX648" fmla="*/ 1851420 w 12859254"/>
              <a:gd name="connsiteY648" fmla="*/ 538267 h 6900529"/>
              <a:gd name="connsiteX649" fmla="*/ 1885160 w 12859254"/>
              <a:gd name="connsiteY649" fmla="*/ 538267 h 6900529"/>
              <a:gd name="connsiteX650" fmla="*/ 1952640 w 12859254"/>
              <a:gd name="connsiteY650" fmla="*/ 505061 h 6900529"/>
              <a:gd name="connsiteX651" fmla="*/ 2019585 w 12859254"/>
              <a:gd name="connsiteY651" fmla="*/ 437041 h 6900529"/>
              <a:gd name="connsiteX652" fmla="*/ 2087601 w 12859254"/>
              <a:gd name="connsiteY652" fmla="*/ 403834 h 6900529"/>
              <a:gd name="connsiteX653" fmla="*/ 2120805 w 12859254"/>
              <a:gd name="connsiteY653" fmla="*/ 336886 h 6900529"/>
              <a:gd name="connsiteX654" fmla="*/ 2222026 w 12859254"/>
              <a:gd name="connsiteY654" fmla="*/ 302608 h 6900529"/>
              <a:gd name="connsiteX655" fmla="*/ 2255766 w 12859254"/>
              <a:gd name="connsiteY655" fmla="*/ 302608 h 6900529"/>
              <a:gd name="connsiteX656" fmla="*/ 2323246 w 12859254"/>
              <a:gd name="connsiteY656" fmla="*/ 269401 h 6900529"/>
              <a:gd name="connsiteX657" fmla="*/ 2390190 w 12859254"/>
              <a:gd name="connsiteY657" fmla="*/ 269401 h 6900529"/>
              <a:gd name="connsiteX658" fmla="*/ 2423395 w 12859254"/>
              <a:gd name="connsiteY658" fmla="*/ 269401 h 6900529"/>
              <a:gd name="connsiteX659" fmla="*/ 2524615 w 12859254"/>
              <a:gd name="connsiteY659" fmla="*/ 302608 h 6900529"/>
              <a:gd name="connsiteX660" fmla="*/ 2558355 w 12859254"/>
              <a:gd name="connsiteY660" fmla="*/ 302608 h 6900529"/>
              <a:gd name="connsiteX661" fmla="*/ 2592631 w 12859254"/>
              <a:gd name="connsiteY661" fmla="*/ 302608 h 6900529"/>
              <a:gd name="connsiteX662" fmla="*/ 2625835 w 12859254"/>
              <a:gd name="connsiteY662" fmla="*/ 336886 h 6900529"/>
              <a:gd name="connsiteX663" fmla="*/ 2692780 w 12859254"/>
              <a:gd name="connsiteY663" fmla="*/ 370628 h 6900529"/>
              <a:gd name="connsiteX664" fmla="*/ 2760796 w 12859254"/>
              <a:gd name="connsiteY664" fmla="*/ 336886 h 6900529"/>
              <a:gd name="connsiteX665" fmla="*/ 2794000 w 12859254"/>
              <a:gd name="connsiteY665" fmla="*/ 336886 h 6900529"/>
              <a:gd name="connsiteX666" fmla="*/ 2827740 w 12859254"/>
              <a:gd name="connsiteY666" fmla="*/ 336886 h 6900529"/>
              <a:gd name="connsiteX667" fmla="*/ 2928961 w 12859254"/>
              <a:gd name="connsiteY667" fmla="*/ 302608 h 6900529"/>
              <a:gd name="connsiteX668" fmla="*/ 2996441 w 12859254"/>
              <a:gd name="connsiteY668" fmla="*/ 269401 h 6900529"/>
              <a:gd name="connsiteX669" fmla="*/ 3096590 w 12859254"/>
              <a:gd name="connsiteY669" fmla="*/ 235659 h 6900529"/>
              <a:gd name="connsiteX670" fmla="*/ 3131401 w 12859254"/>
              <a:gd name="connsiteY670" fmla="*/ 235659 h 6900529"/>
              <a:gd name="connsiteX671" fmla="*/ 3164606 w 12859254"/>
              <a:gd name="connsiteY671" fmla="*/ 235659 h 6900529"/>
              <a:gd name="connsiteX672" fmla="*/ 3198346 w 12859254"/>
              <a:gd name="connsiteY672" fmla="*/ 235659 h 6900529"/>
              <a:gd name="connsiteX673" fmla="*/ 3231550 w 12859254"/>
              <a:gd name="connsiteY673" fmla="*/ 235659 h 6900529"/>
              <a:gd name="connsiteX674" fmla="*/ 3264755 w 12859254"/>
              <a:gd name="connsiteY674" fmla="*/ 202453 h 6900529"/>
              <a:gd name="connsiteX675" fmla="*/ 3365975 w 12859254"/>
              <a:gd name="connsiteY675" fmla="*/ 202453 h 6900529"/>
              <a:gd name="connsiteX676" fmla="*/ 3400786 w 12859254"/>
              <a:gd name="connsiteY676" fmla="*/ 202453 h 6900529"/>
              <a:gd name="connsiteX677" fmla="*/ 3467195 w 12859254"/>
              <a:gd name="connsiteY677" fmla="*/ 168175 h 6900529"/>
              <a:gd name="connsiteX678" fmla="*/ 3635360 w 12859254"/>
              <a:gd name="connsiteY678" fmla="*/ 134433 h 6900529"/>
              <a:gd name="connsiteX679" fmla="*/ 3736580 w 12859254"/>
              <a:gd name="connsiteY679" fmla="*/ 134433 h 6900529"/>
              <a:gd name="connsiteX680" fmla="*/ 3770321 w 12859254"/>
              <a:gd name="connsiteY680" fmla="*/ 134433 h 6900529"/>
              <a:gd name="connsiteX681" fmla="*/ 3804596 w 12859254"/>
              <a:gd name="connsiteY681" fmla="*/ 134433 h 6900529"/>
              <a:gd name="connsiteX682" fmla="*/ 3837801 w 12859254"/>
              <a:gd name="connsiteY682" fmla="*/ 134433 h 6900529"/>
              <a:gd name="connsiteX683" fmla="*/ 3837801 w 12859254"/>
              <a:gd name="connsiteY683" fmla="*/ 101226 h 6900529"/>
              <a:gd name="connsiteX684" fmla="*/ 3904745 w 12859254"/>
              <a:gd name="connsiteY684" fmla="*/ 101226 h 6900529"/>
              <a:gd name="connsiteX685" fmla="*/ 3939020 w 12859254"/>
              <a:gd name="connsiteY685" fmla="*/ 101226 h 6900529"/>
              <a:gd name="connsiteX686" fmla="*/ 3972761 w 12859254"/>
              <a:gd name="connsiteY686" fmla="*/ 101226 h 6900529"/>
              <a:gd name="connsiteX687" fmla="*/ 4039706 w 12859254"/>
              <a:gd name="connsiteY687" fmla="*/ 101226 h 6900529"/>
              <a:gd name="connsiteX688" fmla="*/ 4073981 w 12859254"/>
              <a:gd name="connsiteY688" fmla="*/ 101226 h 6900529"/>
              <a:gd name="connsiteX689" fmla="*/ 4107186 w 12859254"/>
              <a:gd name="connsiteY689" fmla="*/ 101226 h 6900529"/>
              <a:gd name="connsiteX690" fmla="*/ 4174130 w 12859254"/>
              <a:gd name="connsiteY690" fmla="*/ 101226 h 6900529"/>
              <a:gd name="connsiteX691" fmla="*/ 4208406 w 12859254"/>
              <a:gd name="connsiteY691" fmla="*/ 101226 h 6900529"/>
              <a:gd name="connsiteX692" fmla="*/ 4275350 w 12859254"/>
              <a:gd name="connsiteY692" fmla="*/ 67484 h 6900529"/>
              <a:gd name="connsiteX693" fmla="*/ 4308555 w 12859254"/>
              <a:gd name="connsiteY693" fmla="*/ 101226 h 6900529"/>
              <a:gd name="connsiteX694" fmla="*/ 4409775 w 12859254"/>
              <a:gd name="connsiteY694" fmla="*/ 101226 h 6900529"/>
              <a:gd name="connsiteX695" fmla="*/ 4511531 w 12859254"/>
              <a:gd name="connsiteY695" fmla="*/ 67484 h 6900529"/>
              <a:gd name="connsiteX696" fmla="*/ 4544735 w 12859254"/>
              <a:gd name="connsiteY696" fmla="*/ 101226 h 6900529"/>
              <a:gd name="connsiteX697" fmla="*/ 4577940 w 12859254"/>
              <a:gd name="connsiteY697" fmla="*/ 101226 h 6900529"/>
              <a:gd name="connsiteX698" fmla="*/ 4679160 w 12859254"/>
              <a:gd name="connsiteY698" fmla="*/ 101226 h 6900529"/>
              <a:gd name="connsiteX699" fmla="*/ 4712900 w 12859254"/>
              <a:gd name="connsiteY699" fmla="*/ 101226 h 6900529"/>
              <a:gd name="connsiteX700" fmla="*/ 4780380 w 12859254"/>
              <a:gd name="connsiteY700" fmla="*/ 67484 h 6900529"/>
              <a:gd name="connsiteX701" fmla="*/ 4814120 w 12859254"/>
              <a:gd name="connsiteY701" fmla="*/ 101226 h 6900529"/>
              <a:gd name="connsiteX702" fmla="*/ 4847325 w 12859254"/>
              <a:gd name="connsiteY702" fmla="*/ 101226 h 6900529"/>
              <a:gd name="connsiteX703" fmla="*/ 4881601 w 12859254"/>
              <a:gd name="connsiteY703" fmla="*/ 101226 h 6900529"/>
              <a:gd name="connsiteX704" fmla="*/ 5083505 w 12859254"/>
              <a:gd name="connsiteY704" fmla="*/ 101226 h 6900529"/>
              <a:gd name="connsiteX705" fmla="*/ 5150986 w 12859254"/>
              <a:gd name="connsiteY705" fmla="*/ 101226 h 6900529"/>
              <a:gd name="connsiteX706" fmla="*/ 5217930 w 12859254"/>
              <a:gd name="connsiteY706" fmla="*/ 134433 h 6900529"/>
              <a:gd name="connsiteX707" fmla="*/ 5285946 w 12859254"/>
              <a:gd name="connsiteY707" fmla="*/ 134433 h 6900529"/>
              <a:gd name="connsiteX708" fmla="*/ 5319150 w 12859254"/>
              <a:gd name="connsiteY708" fmla="*/ 134433 h 6900529"/>
              <a:gd name="connsiteX709" fmla="*/ 5352355 w 12859254"/>
              <a:gd name="connsiteY709" fmla="*/ 134433 h 6900529"/>
              <a:gd name="connsiteX710" fmla="*/ 5454111 w 12859254"/>
              <a:gd name="connsiteY710" fmla="*/ 134433 h 6900529"/>
              <a:gd name="connsiteX711" fmla="*/ 5487315 w 12859254"/>
              <a:gd name="connsiteY711" fmla="*/ 134433 h 6900529"/>
              <a:gd name="connsiteX712" fmla="*/ 5555331 w 12859254"/>
              <a:gd name="connsiteY712" fmla="*/ 168175 h 6900529"/>
              <a:gd name="connsiteX713" fmla="*/ 5588536 w 12859254"/>
              <a:gd name="connsiteY713" fmla="*/ 168175 h 6900529"/>
              <a:gd name="connsiteX714" fmla="*/ 5655480 w 12859254"/>
              <a:gd name="connsiteY714" fmla="*/ 168175 h 6900529"/>
              <a:gd name="connsiteX715" fmla="*/ 5722960 w 12859254"/>
              <a:gd name="connsiteY715" fmla="*/ 168175 h 6900529"/>
              <a:gd name="connsiteX716" fmla="*/ 5824716 w 12859254"/>
              <a:gd name="connsiteY716" fmla="*/ 168175 h 6900529"/>
              <a:gd name="connsiteX717" fmla="*/ 5857921 w 12859254"/>
              <a:gd name="connsiteY717" fmla="*/ 168175 h 6900529"/>
              <a:gd name="connsiteX718" fmla="*/ 5992345 w 12859254"/>
              <a:gd name="connsiteY718" fmla="*/ 202453 h 6900529"/>
              <a:gd name="connsiteX719" fmla="*/ 6026086 w 12859254"/>
              <a:gd name="connsiteY719" fmla="*/ 202453 h 6900529"/>
              <a:gd name="connsiteX720" fmla="*/ 6059290 w 12859254"/>
              <a:gd name="connsiteY720" fmla="*/ 202453 h 6900529"/>
              <a:gd name="connsiteX721" fmla="*/ 6093566 w 12859254"/>
              <a:gd name="connsiteY721" fmla="*/ 202453 h 6900529"/>
              <a:gd name="connsiteX722" fmla="*/ 6127306 w 12859254"/>
              <a:gd name="connsiteY722" fmla="*/ 202453 h 6900529"/>
              <a:gd name="connsiteX723" fmla="*/ 6160511 w 12859254"/>
              <a:gd name="connsiteY723" fmla="*/ 235659 h 6900529"/>
              <a:gd name="connsiteX724" fmla="*/ 6193715 w 12859254"/>
              <a:gd name="connsiteY724" fmla="*/ 235659 h 6900529"/>
              <a:gd name="connsiteX725" fmla="*/ 6228526 w 12859254"/>
              <a:gd name="connsiteY725" fmla="*/ 235659 h 6900529"/>
              <a:gd name="connsiteX726" fmla="*/ 6261730 w 12859254"/>
              <a:gd name="connsiteY726" fmla="*/ 235659 h 6900529"/>
              <a:gd name="connsiteX727" fmla="*/ 6295471 w 12859254"/>
              <a:gd name="connsiteY727" fmla="*/ 235659 h 6900529"/>
              <a:gd name="connsiteX728" fmla="*/ 6362951 w 12859254"/>
              <a:gd name="connsiteY728" fmla="*/ 235659 h 6900529"/>
              <a:gd name="connsiteX729" fmla="*/ 6396691 w 12859254"/>
              <a:gd name="connsiteY729" fmla="*/ 235659 h 6900529"/>
              <a:gd name="connsiteX730" fmla="*/ 6463100 w 12859254"/>
              <a:gd name="connsiteY730" fmla="*/ 235659 h 6900529"/>
              <a:gd name="connsiteX731" fmla="*/ 6497375 w 12859254"/>
              <a:gd name="connsiteY731" fmla="*/ 235659 h 6900529"/>
              <a:gd name="connsiteX732" fmla="*/ 6597525 w 12859254"/>
              <a:gd name="connsiteY732" fmla="*/ 235659 h 6900529"/>
              <a:gd name="connsiteX733" fmla="*/ 6631800 w 12859254"/>
              <a:gd name="connsiteY733" fmla="*/ 235659 h 6900529"/>
              <a:gd name="connsiteX734" fmla="*/ 6665005 w 12859254"/>
              <a:gd name="connsiteY734" fmla="*/ 235659 h 6900529"/>
              <a:gd name="connsiteX735" fmla="*/ 6698745 w 12859254"/>
              <a:gd name="connsiteY735" fmla="*/ 235659 h 6900529"/>
              <a:gd name="connsiteX736" fmla="*/ 6731949 w 12859254"/>
              <a:gd name="connsiteY736" fmla="*/ 235659 h 6900529"/>
              <a:gd name="connsiteX737" fmla="*/ 6799965 w 12859254"/>
              <a:gd name="connsiteY737" fmla="*/ 235659 h 6900529"/>
              <a:gd name="connsiteX738" fmla="*/ 6833170 w 12859254"/>
              <a:gd name="connsiteY738" fmla="*/ 235659 h 6900529"/>
              <a:gd name="connsiteX739" fmla="*/ 6866910 w 12859254"/>
              <a:gd name="connsiteY739" fmla="*/ 235659 h 6900529"/>
              <a:gd name="connsiteX740" fmla="*/ 6934390 w 12859254"/>
              <a:gd name="connsiteY740" fmla="*/ 235659 h 6900529"/>
              <a:gd name="connsiteX741" fmla="*/ 7001334 w 12859254"/>
              <a:gd name="connsiteY741" fmla="*/ 235659 h 6900529"/>
              <a:gd name="connsiteX742" fmla="*/ 7035610 w 12859254"/>
              <a:gd name="connsiteY742" fmla="*/ 235659 h 6900529"/>
              <a:gd name="connsiteX743" fmla="*/ 7069350 w 12859254"/>
              <a:gd name="connsiteY743" fmla="*/ 235659 h 6900529"/>
              <a:gd name="connsiteX744" fmla="*/ 7102555 w 12859254"/>
              <a:gd name="connsiteY744" fmla="*/ 202453 h 6900529"/>
              <a:gd name="connsiteX745" fmla="*/ 7170570 w 12859254"/>
              <a:gd name="connsiteY745" fmla="*/ 235659 h 6900529"/>
              <a:gd name="connsiteX746" fmla="*/ 7203775 w 12859254"/>
              <a:gd name="connsiteY746" fmla="*/ 202453 h 6900529"/>
              <a:gd name="connsiteX747" fmla="*/ 7338735 w 12859254"/>
              <a:gd name="connsiteY747" fmla="*/ 202453 h 6900529"/>
              <a:gd name="connsiteX748" fmla="*/ 7405144 w 12859254"/>
              <a:gd name="connsiteY748" fmla="*/ 202453 h 6900529"/>
              <a:gd name="connsiteX749" fmla="*/ 7506364 w 12859254"/>
              <a:gd name="connsiteY749" fmla="*/ 202453 h 6900529"/>
              <a:gd name="connsiteX750" fmla="*/ 7574380 w 12859254"/>
              <a:gd name="connsiteY750" fmla="*/ 202453 h 6900529"/>
              <a:gd name="connsiteX751" fmla="*/ 7641325 w 12859254"/>
              <a:gd name="connsiteY751" fmla="*/ 202453 h 6900529"/>
              <a:gd name="connsiteX752" fmla="*/ 7674529 w 12859254"/>
              <a:gd name="connsiteY752" fmla="*/ 168175 h 6900529"/>
              <a:gd name="connsiteX753" fmla="*/ 7709340 w 12859254"/>
              <a:gd name="connsiteY753" fmla="*/ 202453 h 6900529"/>
              <a:gd name="connsiteX754" fmla="*/ 7742545 w 12859254"/>
              <a:gd name="connsiteY754" fmla="*/ 168175 h 6900529"/>
              <a:gd name="connsiteX755" fmla="*/ 7775749 w 12859254"/>
              <a:gd name="connsiteY755" fmla="*/ 168175 h 6900529"/>
              <a:gd name="connsiteX756" fmla="*/ 7809489 w 12859254"/>
              <a:gd name="connsiteY756" fmla="*/ 168175 h 6900529"/>
              <a:gd name="connsiteX757" fmla="*/ 7843765 w 12859254"/>
              <a:gd name="connsiteY757" fmla="*/ 168175 h 6900529"/>
              <a:gd name="connsiteX758" fmla="*/ 7876969 w 12859254"/>
              <a:gd name="connsiteY758" fmla="*/ 168175 h 6900529"/>
              <a:gd name="connsiteX759" fmla="*/ 7978189 w 12859254"/>
              <a:gd name="connsiteY759" fmla="*/ 168175 h 6900529"/>
              <a:gd name="connsiteX760" fmla="*/ 8011930 w 12859254"/>
              <a:gd name="connsiteY760" fmla="*/ 168175 h 6900529"/>
              <a:gd name="connsiteX761" fmla="*/ 8045135 w 12859254"/>
              <a:gd name="connsiteY761" fmla="*/ 168175 h 6900529"/>
              <a:gd name="connsiteX762" fmla="*/ 8113150 w 12859254"/>
              <a:gd name="connsiteY762" fmla="*/ 168175 h 6900529"/>
              <a:gd name="connsiteX763" fmla="*/ 8180095 w 12859254"/>
              <a:gd name="connsiteY763" fmla="*/ 168175 h 6900529"/>
              <a:gd name="connsiteX764" fmla="*/ 8213299 w 12859254"/>
              <a:gd name="connsiteY764" fmla="*/ 168175 h 6900529"/>
              <a:gd name="connsiteX765" fmla="*/ 8314519 w 12859254"/>
              <a:gd name="connsiteY765" fmla="*/ 168175 h 6900529"/>
              <a:gd name="connsiteX766" fmla="*/ 8382535 w 12859254"/>
              <a:gd name="connsiteY766" fmla="*/ 168175 h 6900529"/>
              <a:gd name="connsiteX767" fmla="*/ 8448944 w 12859254"/>
              <a:gd name="connsiteY767" fmla="*/ 168175 h 6900529"/>
              <a:gd name="connsiteX768" fmla="*/ 8550700 w 12859254"/>
              <a:gd name="connsiteY768" fmla="*/ 134433 h 6900529"/>
              <a:gd name="connsiteX769" fmla="*/ 8583904 w 12859254"/>
              <a:gd name="connsiteY769" fmla="*/ 134433 h 6900529"/>
              <a:gd name="connsiteX770" fmla="*/ 8651920 w 12859254"/>
              <a:gd name="connsiteY770" fmla="*/ 168175 h 6900529"/>
              <a:gd name="connsiteX771" fmla="*/ 8685125 w 12859254"/>
              <a:gd name="connsiteY771" fmla="*/ 168175 h 6900529"/>
              <a:gd name="connsiteX772" fmla="*/ 8786345 w 12859254"/>
              <a:gd name="connsiteY772" fmla="*/ 168175 h 6900529"/>
              <a:gd name="connsiteX773" fmla="*/ 8819549 w 12859254"/>
              <a:gd name="connsiteY773" fmla="*/ 168175 h 6900529"/>
              <a:gd name="connsiteX774" fmla="*/ 8886494 w 12859254"/>
              <a:gd name="connsiteY774" fmla="*/ 134433 h 6900529"/>
              <a:gd name="connsiteX775" fmla="*/ 8886494 w 12859254"/>
              <a:gd name="connsiteY775" fmla="*/ 168175 h 6900529"/>
              <a:gd name="connsiteX776" fmla="*/ 9021454 w 12859254"/>
              <a:gd name="connsiteY776" fmla="*/ 134433 h 6900529"/>
              <a:gd name="connsiteX777" fmla="*/ 9055730 w 12859254"/>
              <a:gd name="connsiteY777" fmla="*/ 134433 h 6900529"/>
              <a:gd name="connsiteX778" fmla="*/ 9122675 w 12859254"/>
              <a:gd name="connsiteY778" fmla="*/ 134433 h 6900529"/>
              <a:gd name="connsiteX779" fmla="*/ 9223895 w 12859254"/>
              <a:gd name="connsiteY779" fmla="*/ 101226 h 6900529"/>
              <a:gd name="connsiteX780" fmla="*/ 9257099 w 12859254"/>
              <a:gd name="connsiteY780" fmla="*/ 101226 h 6900529"/>
              <a:gd name="connsiteX781" fmla="*/ 9290304 w 12859254"/>
              <a:gd name="connsiteY781" fmla="*/ 101226 h 6900529"/>
              <a:gd name="connsiteX782" fmla="*/ 9425264 w 12859254"/>
              <a:gd name="connsiteY782" fmla="*/ 101226 h 6900529"/>
              <a:gd name="connsiteX783" fmla="*/ 9559689 w 12859254"/>
              <a:gd name="connsiteY783" fmla="*/ 67484 h 6900529"/>
              <a:gd name="connsiteX784" fmla="*/ 9594500 w 12859254"/>
              <a:gd name="connsiteY784" fmla="*/ 67484 h 6900529"/>
              <a:gd name="connsiteX785" fmla="*/ 9694649 w 12859254"/>
              <a:gd name="connsiteY785" fmla="*/ 67484 h 6900529"/>
              <a:gd name="connsiteX786" fmla="*/ 9728925 w 12859254"/>
              <a:gd name="connsiteY786" fmla="*/ 67484 h 6900529"/>
              <a:gd name="connsiteX787" fmla="*/ 9762129 w 12859254"/>
              <a:gd name="connsiteY787" fmla="*/ 67484 h 6900529"/>
              <a:gd name="connsiteX788" fmla="*/ 9829074 w 12859254"/>
              <a:gd name="connsiteY788" fmla="*/ 33207 h 6900529"/>
              <a:gd name="connsiteX789" fmla="*/ 9964034 w 12859254"/>
              <a:gd name="connsiteY789" fmla="*/ 33207 h 6900529"/>
              <a:gd name="connsiteX790" fmla="*/ 10166475 w 12859254"/>
              <a:gd name="connsiteY790" fmla="*/ 0 h 690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</a:cxnLst>
            <a:rect l="l" t="t" r="r" b="b"/>
            <a:pathLst>
              <a:path w="12859254" h="6900529">
                <a:moveTo>
                  <a:pt x="1115498" y="5697194"/>
                </a:moveTo>
                <a:cubicBezTo>
                  <a:pt x="1111281" y="5697194"/>
                  <a:pt x="1111281" y="5705898"/>
                  <a:pt x="1111281" y="5723304"/>
                </a:cubicBezTo>
                <a:lnTo>
                  <a:pt x="1145021" y="5723304"/>
                </a:lnTo>
                <a:cubicBezTo>
                  <a:pt x="1128151" y="5705898"/>
                  <a:pt x="1119716" y="5697194"/>
                  <a:pt x="1115498" y="5697194"/>
                </a:cubicBezTo>
                <a:close/>
                <a:moveTo>
                  <a:pt x="1145021" y="5655284"/>
                </a:moveTo>
                <a:cubicBezTo>
                  <a:pt x="1111281" y="5688491"/>
                  <a:pt x="1077005" y="5688491"/>
                  <a:pt x="1077005" y="5688491"/>
                </a:cubicBezTo>
                <a:lnTo>
                  <a:pt x="1111281" y="5688491"/>
                </a:lnTo>
                <a:cubicBezTo>
                  <a:pt x="1145021" y="5688491"/>
                  <a:pt x="1145021" y="5688491"/>
                  <a:pt x="1145021" y="5688491"/>
                </a:cubicBezTo>
                <a:cubicBezTo>
                  <a:pt x="1145021" y="5655284"/>
                  <a:pt x="1145021" y="5688491"/>
                  <a:pt x="1178225" y="5688491"/>
                </a:cubicBezTo>
                <a:lnTo>
                  <a:pt x="1178225" y="5655284"/>
                </a:lnTo>
                <a:cubicBezTo>
                  <a:pt x="1145021" y="5655284"/>
                  <a:pt x="1145021" y="5655284"/>
                  <a:pt x="1145021" y="5655284"/>
                </a:cubicBezTo>
                <a:close/>
                <a:moveTo>
                  <a:pt x="875636" y="5217708"/>
                </a:moveTo>
                <a:cubicBezTo>
                  <a:pt x="875636" y="5251450"/>
                  <a:pt x="841895" y="5251450"/>
                  <a:pt x="841895" y="5251450"/>
                </a:cubicBezTo>
                <a:cubicBezTo>
                  <a:pt x="841895" y="5217708"/>
                  <a:pt x="875636" y="5251450"/>
                  <a:pt x="875636" y="5217708"/>
                </a:cubicBezTo>
                <a:close/>
                <a:moveTo>
                  <a:pt x="336866" y="2794168"/>
                </a:moveTo>
                <a:lnTo>
                  <a:pt x="370070" y="2794168"/>
                </a:lnTo>
                <a:cubicBezTo>
                  <a:pt x="386940" y="2794168"/>
                  <a:pt x="412379" y="2794168"/>
                  <a:pt x="437751" y="2794168"/>
                </a:cubicBezTo>
                <a:lnTo>
                  <a:pt x="471826" y="2794168"/>
                </a:lnTo>
                <a:lnTo>
                  <a:pt x="438086" y="2827910"/>
                </a:lnTo>
                <a:cubicBezTo>
                  <a:pt x="438086" y="2861117"/>
                  <a:pt x="403810" y="2861117"/>
                  <a:pt x="370070" y="2827910"/>
                </a:cubicBezTo>
                <a:cubicBezTo>
                  <a:pt x="336866" y="2827910"/>
                  <a:pt x="336866" y="2794168"/>
                  <a:pt x="336866" y="2794168"/>
                </a:cubicBezTo>
                <a:close/>
                <a:moveTo>
                  <a:pt x="976856" y="2491560"/>
                </a:moveTo>
                <a:lnTo>
                  <a:pt x="1010060" y="2491560"/>
                </a:lnTo>
                <a:lnTo>
                  <a:pt x="1043800" y="2491560"/>
                </a:lnTo>
                <a:lnTo>
                  <a:pt x="1043800" y="2525302"/>
                </a:lnTo>
                <a:cubicBezTo>
                  <a:pt x="976856" y="2525302"/>
                  <a:pt x="1010060" y="2558509"/>
                  <a:pt x="976856" y="2591715"/>
                </a:cubicBezTo>
                <a:cubicBezTo>
                  <a:pt x="976856" y="2558509"/>
                  <a:pt x="976856" y="2558509"/>
                  <a:pt x="976856" y="2525302"/>
                </a:cubicBezTo>
                <a:close/>
                <a:moveTo>
                  <a:pt x="673195" y="1986500"/>
                </a:moveTo>
                <a:lnTo>
                  <a:pt x="673195" y="2019706"/>
                </a:lnTo>
                <a:cubicBezTo>
                  <a:pt x="639455" y="1986500"/>
                  <a:pt x="639455" y="1986500"/>
                  <a:pt x="673195" y="1986500"/>
                </a:cubicBezTo>
                <a:close/>
                <a:moveTo>
                  <a:pt x="7580751" y="195876"/>
                </a:moveTo>
                <a:lnTo>
                  <a:pt x="7574380" y="202453"/>
                </a:lnTo>
                <a:cubicBezTo>
                  <a:pt x="7574380" y="202453"/>
                  <a:pt x="7576455" y="200310"/>
                  <a:pt x="7579049" y="197633"/>
                </a:cubicBezTo>
                <a:close/>
                <a:moveTo>
                  <a:pt x="7588388" y="187992"/>
                </a:moveTo>
                <a:cubicBezTo>
                  <a:pt x="7589945" y="186385"/>
                  <a:pt x="7588907" y="187456"/>
                  <a:pt x="7586832" y="189599"/>
                </a:cubicBezTo>
                <a:lnTo>
                  <a:pt x="7580751" y="195876"/>
                </a:lnTo>
                <a:close/>
                <a:moveTo>
                  <a:pt x="10166475" y="0"/>
                </a:moveTo>
                <a:cubicBezTo>
                  <a:pt x="10199679" y="0"/>
                  <a:pt x="10232884" y="0"/>
                  <a:pt x="10300900" y="0"/>
                </a:cubicBezTo>
                <a:cubicBezTo>
                  <a:pt x="10334640" y="0"/>
                  <a:pt x="10402120" y="0"/>
                  <a:pt x="10469064" y="0"/>
                </a:cubicBezTo>
                <a:lnTo>
                  <a:pt x="10502269" y="0"/>
                </a:lnTo>
                <a:cubicBezTo>
                  <a:pt x="10537080" y="0"/>
                  <a:pt x="10603489" y="0"/>
                  <a:pt x="10637229" y="0"/>
                </a:cubicBezTo>
                <a:lnTo>
                  <a:pt x="10671505" y="0"/>
                </a:lnTo>
                <a:cubicBezTo>
                  <a:pt x="10704709" y="0"/>
                  <a:pt x="10738449" y="0"/>
                  <a:pt x="10738449" y="0"/>
                </a:cubicBezTo>
                <a:cubicBezTo>
                  <a:pt x="10839670" y="0"/>
                  <a:pt x="10906614" y="0"/>
                  <a:pt x="10974094" y="0"/>
                </a:cubicBezTo>
                <a:cubicBezTo>
                  <a:pt x="11041039" y="0"/>
                  <a:pt x="11109055" y="0"/>
                  <a:pt x="11142259" y="0"/>
                </a:cubicBezTo>
                <a:cubicBezTo>
                  <a:pt x="11175464" y="0"/>
                  <a:pt x="11210275" y="0"/>
                  <a:pt x="11243480" y="0"/>
                </a:cubicBezTo>
                <a:cubicBezTo>
                  <a:pt x="11277220" y="0"/>
                  <a:pt x="11310424" y="0"/>
                  <a:pt x="11310424" y="0"/>
                </a:cubicBezTo>
                <a:cubicBezTo>
                  <a:pt x="11344700" y="0"/>
                  <a:pt x="11411644" y="0"/>
                  <a:pt x="11411644" y="33207"/>
                </a:cubicBezTo>
                <a:cubicBezTo>
                  <a:pt x="11444849" y="67484"/>
                  <a:pt x="11479660" y="101226"/>
                  <a:pt x="11512865" y="101226"/>
                </a:cubicBezTo>
                <a:lnTo>
                  <a:pt x="11546069" y="101226"/>
                </a:lnTo>
                <a:lnTo>
                  <a:pt x="11579809" y="134433"/>
                </a:lnTo>
                <a:cubicBezTo>
                  <a:pt x="11579809" y="134433"/>
                  <a:pt x="11614085" y="168175"/>
                  <a:pt x="11647289" y="168175"/>
                </a:cubicBezTo>
                <a:cubicBezTo>
                  <a:pt x="11647289" y="202453"/>
                  <a:pt x="11681029" y="202453"/>
                  <a:pt x="11714234" y="235659"/>
                </a:cubicBezTo>
                <a:lnTo>
                  <a:pt x="11749045" y="235659"/>
                </a:lnTo>
                <a:cubicBezTo>
                  <a:pt x="11749045" y="235659"/>
                  <a:pt x="11782250" y="235659"/>
                  <a:pt x="11782250" y="269401"/>
                </a:cubicBezTo>
                <a:cubicBezTo>
                  <a:pt x="11782250" y="269401"/>
                  <a:pt x="11782250" y="269401"/>
                  <a:pt x="11815454" y="269401"/>
                </a:cubicBezTo>
                <a:cubicBezTo>
                  <a:pt x="11815454" y="269401"/>
                  <a:pt x="11815454" y="269401"/>
                  <a:pt x="11849194" y="269401"/>
                </a:cubicBezTo>
                <a:cubicBezTo>
                  <a:pt x="11849194" y="302608"/>
                  <a:pt x="11849194" y="302608"/>
                  <a:pt x="11849194" y="302608"/>
                </a:cubicBezTo>
                <a:cubicBezTo>
                  <a:pt x="11849194" y="302608"/>
                  <a:pt x="11849194" y="302608"/>
                  <a:pt x="11815454" y="302608"/>
                </a:cubicBezTo>
                <a:cubicBezTo>
                  <a:pt x="11815454" y="302608"/>
                  <a:pt x="11815454" y="336886"/>
                  <a:pt x="11849194" y="336886"/>
                </a:cubicBezTo>
                <a:cubicBezTo>
                  <a:pt x="11849194" y="336886"/>
                  <a:pt x="11849194" y="336886"/>
                  <a:pt x="11849194" y="370628"/>
                </a:cubicBezTo>
                <a:lnTo>
                  <a:pt x="11883470" y="370628"/>
                </a:lnTo>
                <a:cubicBezTo>
                  <a:pt x="11916674" y="370628"/>
                  <a:pt x="11916674" y="370628"/>
                  <a:pt x="11916674" y="437041"/>
                </a:cubicBezTo>
                <a:cubicBezTo>
                  <a:pt x="11916674" y="437041"/>
                  <a:pt x="11916674" y="471854"/>
                  <a:pt x="11950415" y="471854"/>
                </a:cubicBezTo>
                <a:cubicBezTo>
                  <a:pt x="11950415" y="471854"/>
                  <a:pt x="11950415" y="505061"/>
                  <a:pt x="11983619" y="538267"/>
                </a:cubicBezTo>
                <a:cubicBezTo>
                  <a:pt x="11983619" y="572009"/>
                  <a:pt x="11983619" y="572009"/>
                  <a:pt x="11983619" y="606287"/>
                </a:cubicBezTo>
                <a:cubicBezTo>
                  <a:pt x="11983619" y="640029"/>
                  <a:pt x="12017895" y="640029"/>
                  <a:pt x="12017895" y="640029"/>
                </a:cubicBezTo>
                <a:cubicBezTo>
                  <a:pt x="12051635" y="640029"/>
                  <a:pt x="12051635" y="673236"/>
                  <a:pt x="12051635" y="673236"/>
                </a:cubicBezTo>
                <a:lnTo>
                  <a:pt x="12051635" y="706442"/>
                </a:lnTo>
                <a:cubicBezTo>
                  <a:pt x="12051635" y="706442"/>
                  <a:pt x="12051635" y="706442"/>
                  <a:pt x="12084839" y="706442"/>
                </a:cubicBezTo>
                <a:cubicBezTo>
                  <a:pt x="12084839" y="706442"/>
                  <a:pt x="12118579" y="673236"/>
                  <a:pt x="12152855" y="706442"/>
                </a:cubicBezTo>
                <a:cubicBezTo>
                  <a:pt x="12186060" y="673236"/>
                  <a:pt x="12219800" y="706442"/>
                  <a:pt x="12253004" y="706442"/>
                </a:cubicBezTo>
                <a:cubicBezTo>
                  <a:pt x="12253004" y="706442"/>
                  <a:pt x="12287280" y="706442"/>
                  <a:pt x="12321020" y="706442"/>
                </a:cubicBezTo>
                <a:cubicBezTo>
                  <a:pt x="12321020" y="673236"/>
                  <a:pt x="12321020" y="673236"/>
                  <a:pt x="12354224" y="706442"/>
                </a:cubicBezTo>
                <a:cubicBezTo>
                  <a:pt x="12354224" y="706442"/>
                  <a:pt x="12387429" y="706442"/>
                  <a:pt x="12387429" y="673236"/>
                </a:cubicBezTo>
                <a:cubicBezTo>
                  <a:pt x="12422240" y="706442"/>
                  <a:pt x="12422240" y="741255"/>
                  <a:pt x="12387429" y="741255"/>
                </a:cubicBezTo>
                <a:cubicBezTo>
                  <a:pt x="12354224" y="774462"/>
                  <a:pt x="12354224" y="774462"/>
                  <a:pt x="12321020" y="807668"/>
                </a:cubicBezTo>
                <a:cubicBezTo>
                  <a:pt x="12354224" y="841410"/>
                  <a:pt x="12354224" y="841410"/>
                  <a:pt x="12387429" y="807668"/>
                </a:cubicBezTo>
                <a:cubicBezTo>
                  <a:pt x="12455445" y="807668"/>
                  <a:pt x="12455445" y="807668"/>
                  <a:pt x="12488649" y="841410"/>
                </a:cubicBezTo>
                <a:cubicBezTo>
                  <a:pt x="12488649" y="875688"/>
                  <a:pt x="12522389" y="875688"/>
                  <a:pt x="12488649" y="908895"/>
                </a:cubicBezTo>
                <a:lnTo>
                  <a:pt x="12522389" y="908895"/>
                </a:lnTo>
                <a:cubicBezTo>
                  <a:pt x="12556665" y="908895"/>
                  <a:pt x="12556665" y="942637"/>
                  <a:pt x="12522389" y="942637"/>
                </a:cubicBezTo>
                <a:cubicBezTo>
                  <a:pt x="12522389" y="942637"/>
                  <a:pt x="12488649" y="975843"/>
                  <a:pt x="12455445" y="975843"/>
                </a:cubicBezTo>
                <a:lnTo>
                  <a:pt x="12422240" y="975843"/>
                </a:lnTo>
                <a:cubicBezTo>
                  <a:pt x="12354224" y="1010121"/>
                  <a:pt x="12354224" y="1043863"/>
                  <a:pt x="12387429" y="1077070"/>
                </a:cubicBezTo>
                <a:cubicBezTo>
                  <a:pt x="12387429" y="1077070"/>
                  <a:pt x="12387429" y="1077070"/>
                  <a:pt x="12354224" y="1077070"/>
                </a:cubicBezTo>
                <a:cubicBezTo>
                  <a:pt x="12354224" y="1110812"/>
                  <a:pt x="12321020" y="1077070"/>
                  <a:pt x="12321020" y="1110812"/>
                </a:cubicBezTo>
                <a:cubicBezTo>
                  <a:pt x="12287280" y="1110812"/>
                  <a:pt x="12287280" y="1110812"/>
                  <a:pt x="12253004" y="1110812"/>
                </a:cubicBezTo>
                <a:cubicBezTo>
                  <a:pt x="12253004" y="1145089"/>
                  <a:pt x="12219800" y="1145089"/>
                  <a:pt x="12219800" y="1145089"/>
                </a:cubicBezTo>
                <a:cubicBezTo>
                  <a:pt x="12219800" y="1145089"/>
                  <a:pt x="12219800" y="1145089"/>
                  <a:pt x="12253004" y="1178296"/>
                </a:cubicBezTo>
                <a:cubicBezTo>
                  <a:pt x="12253004" y="1178296"/>
                  <a:pt x="12287280" y="1178296"/>
                  <a:pt x="12287280" y="1212038"/>
                </a:cubicBezTo>
                <a:cubicBezTo>
                  <a:pt x="12287280" y="1212038"/>
                  <a:pt x="12287280" y="1245245"/>
                  <a:pt x="12321020" y="1245245"/>
                </a:cubicBezTo>
                <a:cubicBezTo>
                  <a:pt x="12354224" y="1279522"/>
                  <a:pt x="12387429" y="1279522"/>
                  <a:pt x="12422240" y="1346471"/>
                </a:cubicBezTo>
                <a:cubicBezTo>
                  <a:pt x="12455445" y="1346471"/>
                  <a:pt x="12455445" y="1346471"/>
                  <a:pt x="12422240" y="1379677"/>
                </a:cubicBezTo>
                <a:cubicBezTo>
                  <a:pt x="12422240" y="1379677"/>
                  <a:pt x="12422240" y="1379677"/>
                  <a:pt x="12422240" y="1414491"/>
                </a:cubicBezTo>
                <a:cubicBezTo>
                  <a:pt x="12422240" y="1414491"/>
                  <a:pt x="12422240" y="1414491"/>
                  <a:pt x="12422240" y="1447697"/>
                </a:cubicBezTo>
                <a:cubicBezTo>
                  <a:pt x="12455445" y="1480904"/>
                  <a:pt x="12455445" y="1480904"/>
                  <a:pt x="12455445" y="1514646"/>
                </a:cubicBezTo>
                <a:cubicBezTo>
                  <a:pt x="12455445" y="1548924"/>
                  <a:pt x="12455445" y="1548924"/>
                  <a:pt x="12455445" y="1582666"/>
                </a:cubicBezTo>
                <a:cubicBezTo>
                  <a:pt x="12455445" y="1582666"/>
                  <a:pt x="12455445" y="1582666"/>
                  <a:pt x="12455445" y="1615872"/>
                </a:cubicBezTo>
                <a:cubicBezTo>
                  <a:pt x="12422240" y="1615872"/>
                  <a:pt x="12422240" y="1615872"/>
                  <a:pt x="12455445" y="1649079"/>
                </a:cubicBezTo>
                <a:cubicBezTo>
                  <a:pt x="12455445" y="1649079"/>
                  <a:pt x="12455445" y="1683892"/>
                  <a:pt x="12455445" y="1717099"/>
                </a:cubicBezTo>
                <a:cubicBezTo>
                  <a:pt x="12422240" y="1750305"/>
                  <a:pt x="12422240" y="1750305"/>
                  <a:pt x="12422240" y="1750305"/>
                </a:cubicBezTo>
                <a:cubicBezTo>
                  <a:pt x="12422240" y="1784047"/>
                  <a:pt x="12422240" y="1784047"/>
                  <a:pt x="12422240" y="1784047"/>
                </a:cubicBezTo>
                <a:cubicBezTo>
                  <a:pt x="12422240" y="1818325"/>
                  <a:pt x="12422240" y="1818325"/>
                  <a:pt x="12488649" y="1818325"/>
                </a:cubicBezTo>
                <a:cubicBezTo>
                  <a:pt x="12522389" y="1851531"/>
                  <a:pt x="12556665" y="1851531"/>
                  <a:pt x="12590405" y="1851531"/>
                </a:cubicBezTo>
                <a:cubicBezTo>
                  <a:pt x="12590405" y="1851531"/>
                  <a:pt x="12623609" y="1851531"/>
                  <a:pt x="12656814" y="1851531"/>
                </a:cubicBezTo>
                <a:cubicBezTo>
                  <a:pt x="12691625" y="1851531"/>
                  <a:pt x="12724830" y="1885273"/>
                  <a:pt x="12791774" y="1851531"/>
                </a:cubicBezTo>
                <a:cubicBezTo>
                  <a:pt x="12758034" y="1885273"/>
                  <a:pt x="12758034" y="1918480"/>
                  <a:pt x="12758034" y="1918480"/>
                </a:cubicBezTo>
                <a:cubicBezTo>
                  <a:pt x="12724830" y="1953293"/>
                  <a:pt x="12691625" y="1953293"/>
                  <a:pt x="12656814" y="1953293"/>
                </a:cubicBezTo>
                <a:cubicBezTo>
                  <a:pt x="12623609" y="1986500"/>
                  <a:pt x="12623609" y="1986500"/>
                  <a:pt x="12590405" y="1986500"/>
                </a:cubicBezTo>
                <a:cubicBezTo>
                  <a:pt x="12590405" y="1986500"/>
                  <a:pt x="12590405" y="2019706"/>
                  <a:pt x="12556665" y="2019706"/>
                </a:cubicBezTo>
                <a:cubicBezTo>
                  <a:pt x="12556665" y="2053448"/>
                  <a:pt x="12522389" y="2053448"/>
                  <a:pt x="12522389" y="2053448"/>
                </a:cubicBezTo>
                <a:cubicBezTo>
                  <a:pt x="12488649" y="2053448"/>
                  <a:pt x="12488649" y="2053448"/>
                  <a:pt x="12488649" y="2053448"/>
                </a:cubicBezTo>
                <a:lnTo>
                  <a:pt x="12488649" y="2087726"/>
                </a:lnTo>
                <a:cubicBezTo>
                  <a:pt x="12488649" y="2154675"/>
                  <a:pt x="12488649" y="2120932"/>
                  <a:pt x="12422240" y="2154675"/>
                </a:cubicBezTo>
                <a:cubicBezTo>
                  <a:pt x="12422240" y="2187881"/>
                  <a:pt x="12422240" y="2187881"/>
                  <a:pt x="12387429" y="2222159"/>
                </a:cubicBezTo>
                <a:cubicBezTo>
                  <a:pt x="12387429" y="2222159"/>
                  <a:pt x="12387429" y="2222159"/>
                  <a:pt x="12422240" y="2255901"/>
                </a:cubicBezTo>
                <a:cubicBezTo>
                  <a:pt x="12422240" y="2255901"/>
                  <a:pt x="12422240" y="2255901"/>
                  <a:pt x="12422240" y="2289108"/>
                </a:cubicBezTo>
                <a:cubicBezTo>
                  <a:pt x="12455445" y="2289108"/>
                  <a:pt x="12488649" y="2289108"/>
                  <a:pt x="12488649" y="2322314"/>
                </a:cubicBezTo>
                <a:lnTo>
                  <a:pt x="12522389" y="2322314"/>
                </a:lnTo>
                <a:cubicBezTo>
                  <a:pt x="12522389" y="2322314"/>
                  <a:pt x="12556665" y="2289108"/>
                  <a:pt x="12590405" y="2322314"/>
                </a:cubicBezTo>
                <a:cubicBezTo>
                  <a:pt x="12590405" y="2322314"/>
                  <a:pt x="12590405" y="2322314"/>
                  <a:pt x="12556665" y="2322314"/>
                </a:cubicBezTo>
                <a:cubicBezTo>
                  <a:pt x="12556665" y="2357127"/>
                  <a:pt x="12556665" y="2357127"/>
                  <a:pt x="12556665" y="2357127"/>
                </a:cubicBezTo>
                <a:cubicBezTo>
                  <a:pt x="12556665" y="2390334"/>
                  <a:pt x="12556665" y="2390334"/>
                  <a:pt x="12556665" y="2390334"/>
                </a:cubicBezTo>
                <a:lnTo>
                  <a:pt x="12590405" y="2424076"/>
                </a:lnTo>
                <a:cubicBezTo>
                  <a:pt x="12590405" y="2457282"/>
                  <a:pt x="12590405" y="2457282"/>
                  <a:pt x="12623609" y="2457282"/>
                </a:cubicBezTo>
                <a:cubicBezTo>
                  <a:pt x="12623609" y="2491560"/>
                  <a:pt x="12656814" y="2491560"/>
                  <a:pt x="12656814" y="2525302"/>
                </a:cubicBezTo>
                <a:cubicBezTo>
                  <a:pt x="12656814" y="2525302"/>
                  <a:pt x="12691625" y="2558509"/>
                  <a:pt x="12691625" y="2591715"/>
                </a:cubicBezTo>
                <a:cubicBezTo>
                  <a:pt x="12691625" y="2626529"/>
                  <a:pt x="12691625" y="2626529"/>
                  <a:pt x="12724830" y="2626529"/>
                </a:cubicBezTo>
                <a:lnTo>
                  <a:pt x="12724830" y="2659735"/>
                </a:lnTo>
                <a:lnTo>
                  <a:pt x="12724830" y="2692942"/>
                </a:lnTo>
                <a:cubicBezTo>
                  <a:pt x="12758034" y="2692942"/>
                  <a:pt x="12791774" y="2726684"/>
                  <a:pt x="12791774" y="2760962"/>
                </a:cubicBezTo>
                <a:cubicBezTo>
                  <a:pt x="12791774" y="2760962"/>
                  <a:pt x="12826050" y="2794168"/>
                  <a:pt x="12826050" y="2827910"/>
                </a:cubicBezTo>
                <a:cubicBezTo>
                  <a:pt x="12826050" y="2827910"/>
                  <a:pt x="12826050" y="2827910"/>
                  <a:pt x="12826050" y="2861117"/>
                </a:cubicBezTo>
                <a:cubicBezTo>
                  <a:pt x="12791774" y="2861117"/>
                  <a:pt x="12791774" y="2861117"/>
                  <a:pt x="12791774" y="2895930"/>
                </a:cubicBezTo>
                <a:cubicBezTo>
                  <a:pt x="12791774" y="2895930"/>
                  <a:pt x="12791774" y="2895930"/>
                  <a:pt x="12791774" y="2929136"/>
                </a:cubicBezTo>
                <a:cubicBezTo>
                  <a:pt x="12791774" y="2929136"/>
                  <a:pt x="12791774" y="2929136"/>
                  <a:pt x="12791774" y="2962343"/>
                </a:cubicBezTo>
                <a:cubicBezTo>
                  <a:pt x="12791774" y="2962343"/>
                  <a:pt x="12791774" y="2962343"/>
                  <a:pt x="12826050" y="2996085"/>
                </a:cubicBezTo>
                <a:cubicBezTo>
                  <a:pt x="12859254" y="3030363"/>
                  <a:pt x="12859254" y="3030363"/>
                  <a:pt x="12859254" y="3063569"/>
                </a:cubicBezTo>
                <a:cubicBezTo>
                  <a:pt x="12826050" y="3063569"/>
                  <a:pt x="12826050" y="3097311"/>
                  <a:pt x="12826050" y="3097311"/>
                </a:cubicBezTo>
                <a:cubicBezTo>
                  <a:pt x="12826050" y="3130518"/>
                  <a:pt x="12826050" y="3164795"/>
                  <a:pt x="12791774" y="3198538"/>
                </a:cubicBezTo>
                <a:lnTo>
                  <a:pt x="12791774" y="3231744"/>
                </a:lnTo>
                <a:cubicBezTo>
                  <a:pt x="12826050" y="3264951"/>
                  <a:pt x="12826050" y="3332971"/>
                  <a:pt x="12791774" y="3366712"/>
                </a:cubicBezTo>
                <a:cubicBezTo>
                  <a:pt x="12758034" y="3366712"/>
                  <a:pt x="12758034" y="3399919"/>
                  <a:pt x="12758034" y="3399919"/>
                </a:cubicBezTo>
                <a:cubicBezTo>
                  <a:pt x="12758034" y="3434197"/>
                  <a:pt x="12758034" y="3434197"/>
                  <a:pt x="12724830" y="3467939"/>
                </a:cubicBezTo>
                <a:cubicBezTo>
                  <a:pt x="12724830" y="3467939"/>
                  <a:pt x="12724830" y="3467939"/>
                  <a:pt x="12724830" y="3501145"/>
                </a:cubicBezTo>
                <a:cubicBezTo>
                  <a:pt x="12724830" y="3533816"/>
                  <a:pt x="12724830" y="3533816"/>
                  <a:pt x="12691625" y="3568629"/>
                </a:cubicBezTo>
                <a:lnTo>
                  <a:pt x="12656814" y="3601836"/>
                </a:lnTo>
                <a:cubicBezTo>
                  <a:pt x="12656814" y="3635043"/>
                  <a:pt x="12623609" y="3635043"/>
                  <a:pt x="12623609" y="3635043"/>
                </a:cubicBezTo>
                <a:cubicBezTo>
                  <a:pt x="12623609" y="3668785"/>
                  <a:pt x="12590405" y="3668785"/>
                  <a:pt x="12556665" y="3668785"/>
                </a:cubicBezTo>
                <a:cubicBezTo>
                  <a:pt x="12556665" y="3668785"/>
                  <a:pt x="12556665" y="3668785"/>
                  <a:pt x="12556665" y="3703062"/>
                </a:cubicBezTo>
                <a:lnTo>
                  <a:pt x="12522389" y="3703062"/>
                </a:lnTo>
                <a:cubicBezTo>
                  <a:pt x="12488649" y="3703062"/>
                  <a:pt x="12455445" y="3736804"/>
                  <a:pt x="12422240" y="3770011"/>
                </a:cubicBezTo>
                <a:cubicBezTo>
                  <a:pt x="12422240" y="3770011"/>
                  <a:pt x="12422240" y="3803217"/>
                  <a:pt x="12455445" y="3803217"/>
                </a:cubicBezTo>
                <a:cubicBezTo>
                  <a:pt x="12455445" y="3838031"/>
                  <a:pt x="12422240" y="3838031"/>
                  <a:pt x="12422240" y="3838031"/>
                </a:cubicBezTo>
                <a:lnTo>
                  <a:pt x="12387429" y="3838031"/>
                </a:lnTo>
                <a:lnTo>
                  <a:pt x="12354224" y="3871237"/>
                </a:lnTo>
                <a:cubicBezTo>
                  <a:pt x="12354224" y="3871237"/>
                  <a:pt x="12354224" y="3871237"/>
                  <a:pt x="12321020" y="3904444"/>
                </a:cubicBezTo>
                <a:cubicBezTo>
                  <a:pt x="12321020" y="3904444"/>
                  <a:pt x="12321020" y="3904444"/>
                  <a:pt x="12321020" y="3938186"/>
                </a:cubicBezTo>
                <a:cubicBezTo>
                  <a:pt x="12354224" y="3938186"/>
                  <a:pt x="12354224" y="3938186"/>
                  <a:pt x="12354224" y="3972464"/>
                </a:cubicBezTo>
                <a:cubicBezTo>
                  <a:pt x="12387429" y="3972464"/>
                  <a:pt x="12387429" y="3972464"/>
                  <a:pt x="12387429" y="4005670"/>
                </a:cubicBezTo>
                <a:lnTo>
                  <a:pt x="12387429" y="4039412"/>
                </a:lnTo>
                <a:cubicBezTo>
                  <a:pt x="12354224" y="4039412"/>
                  <a:pt x="12387429" y="4072619"/>
                  <a:pt x="12387429" y="4072619"/>
                </a:cubicBezTo>
                <a:lnTo>
                  <a:pt x="12387429" y="4106896"/>
                </a:lnTo>
                <a:cubicBezTo>
                  <a:pt x="12387429" y="4106896"/>
                  <a:pt x="12422240" y="4140639"/>
                  <a:pt x="12387429" y="4140639"/>
                </a:cubicBezTo>
                <a:lnTo>
                  <a:pt x="12422240" y="4173845"/>
                </a:lnTo>
                <a:cubicBezTo>
                  <a:pt x="12422240" y="4207587"/>
                  <a:pt x="12422240" y="4241865"/>
                  <a:pt x="12422240" y="4275071"/>
                </a:cubicBezTo>
                <a:lnTo>
                  <a:pt x="12422240" y="4308814"/>
                </a:lnTo>
                <a:cubicBezTo>
                  <a:pt x="12422240" y="4342020"/>
                  <a:pt x="12422240" y="4376298"/>
                  <a:pt x="12422240" y="4410040"/>
                </a:cubicBezTo>
                <a:cubicBezTo>
                  <a:pt x="12455445" y="4410040"/>
                  <a:pt x="12455445" y="4443246"/>
                  <a:pt x="12455445" y="4443246"/>
                </a:cubicBezTo>
                <a:cubicBezTo>
                  <a:pt x="12455445" y="4476453"/>
                  <a:pt x="12455445" y="4476453"/>
                  <a:pt x="12455445" y="4511266"/>
                </a:cubicBezTo>
                <a:lnTo>
                  <a:pt x="12488649" y="4544473"/>
                </a:lnTo>
                <a:cubicBezTo>
                  <a:pt x="12488649" y="4577679"/>
                  <a:pt x="12488649" y="4577679"/>
                  <a:pt x="12488649" y="4577679"/>
                </a:cubicBezTo>
                <a:cubicBezTo>
                  <a:pt x="12522389" y="4577679"/>
                  <a:pt x="12522389" y="4577679"/>
                  <a:pt x="12522389" y="4611421"/>
                </a:cubicBezTo>
                <a:cubicBezTo>
                  <a:pt x="12522389" y="4611421"/>
                  <a:pt x="12522389" y="4611421"/>
                  <a:pt x="12522389" y="4645699"/>
                </a:cubicBezTo>
                <a:cubicBezTo>
                  <a:pt x="12556665" y="4679441"/>
                  <a:pt x="12556665" y="4679441"/>
                  <a:pt x="12590405" y="4712648"/>
                </a:cubicBezTo>
                <a:cubicBezTo>
                  <a:pt x="12623609" y="4712648"/>
                  <a:pt x="12623609" y="4712648"/>
                  <a:pt x="12623609" y="4712648"/>
                </a:cubicBezTo>
                <a:cubicBezTo>
                  <a:pt x="12656814" y="4745854"/>
                  <a:pt x="12656814" y="4745854"/>
                  <a:pt x="12656814" y="4745854"/>
                </a:cubicBezTo>
                <a:cubicBezTo>
                  <a:pt x="12623609" y="4780667"/>
                  <a:pt x="12656814" y="4813874"/>
                  <a:pt x="12656814" y="4813874"/>
                </a:cubicBezTo>
                <a:cubicBezTo>
                  <a:pt x="12691625" y="4813874"/>
                  <a:pt x="12691625" y="4847081"/>
                  <a:pt x="12691625" y="4847081"/>
                </a:cubicBezTo>
                <a:cubicBezTo>
                  <a:pt x="12691625" y="4880823"/>
                  <a:pt x="12691625" y="4880823"/>
                  <a:pt x="12691625" y="4880823"/>
                </a:cubicBezTo>
                <a:cubicBezTo>
                  <a:pt x="12691625" y="4915100"/>
                  <a:pt x="12691625" y="4915100"/>
                  <a:pt x="12691625" y="4948307"/>
                </a:cubicBezTo>
                <a:lnTo>
                  <a:pt x="12691625" y="4982049"/>
                </a:lnTo>
                <a:cubicBezTo>
                  <a:pt x="12724830" y="5015255"/>
                  <a:pt x="12724830" y="5083275"/>
                  <a:pt x="12691625" y="5150224"/>
                </a:cubicBezTo>
                <a:cubicBezTo>
                  <a:pt x="12691625" y="5184502"/>
                  <a:pt x="12691625" y="5184502"/>
                  <a:pt x="12691625" y="5217708"/>
                </a:cubicBezTo>
                <a:lnTo>
                  <a:pt x="12691625" y="5251450"/>
                </a:lnTo>
                <a:cubicBezTo>
                  <a:pt x="12724830" y="5284657"/>
                  <a:pt x="12758034" y="5318934"/>
                  <a:pt x="12758034" y="5318934"/>
                </a:cubicBezTo>
                <a:lnTo>
                  <a:pt x="12758034" y="5352677"/>
                </a:lnTo>
                <a:cubicBezTo>
                  <a:pt x="12758034" y="5385883"/>
                  <a:pt x="12758034" y="5419090"/>
                  <a:pt x="12758034" y="5453903"/>
                </a:cubicBezTo>
                <a:cubicBezTo>
                  <a:pt x="12758034" y="5487109"/>
                  <a:pt x="12758034" y="5520316"/>
                  <a:pt x="12758034" y="5554058"/>
                </a:cubicBezTo>
                <a:cubicBezTo>
                  <a:pt x="12758034" y="5588336"/>
                  <a:pt x="12758034" y="5622078"/>
                  <a:pt x="12791774" y="5655284"/>
                </a:cubicBezTo>
                <a:cubicBezTo>
                  <a:pt x="12791774" y="5655284"/>
                  <a:pt x="12791774" y="5655284"/>
                  <a:pt x="12791774" y="5688491"/>
                </a:cubicBezTo>
                <a:cubicBezTo>
                  <a:pt x="12791774" y="5688491"/>
                  <a:pt x="12758034" y="5688491"/>
                  <a:pt x="12758034" y="5723304"/>
                </a:cubicBezTo>
                <a:cubicBezTo>
                  <a:pt x="12724830" y="5756511"/>
                  <a:pt x="12724830" y="5756511"/>
                  <a:pt x="12724830" y="5789717"/>
                </a:cubicBezTo>
                <a:cubicBezTo>
                  <a:pt x="12758034" y="5789717"/>
                  <a:pt x="12724830" y="5823459"/>
                  <a:pt x="12724830" y="5823459"/>
                </a:cubicBezTo>
                <a:cubicBezTo>
                  <a:pt x="12724830" y="5857737"/>
                  <a:pt x="12691625" y="5890943"/>
                  <a:pt x="12691625" y="5924686"/>
                </a:cubicBezTo>
                <a:cubicBezTo>
                  <a:pt x="12691625" y="5957892"/>
                  <a:pt x="12691625" y="5957892"/>
                  <a:pt x="12656814" y="5992705"/>
                </a:cubicBezTo>
                <a:cubicBezTo>
                  <a:pt x="12656814" y="6025912"/>
                  <a:pt x="12623609" y="6059118"/>
                  <a:pt x="12623609" y="6059118"/>
                </a:cubicBezTo>
                <a:cubicBezTo>
                  <a:pt x="12623609" y="6092860"/>
                  <a:pt x="12623609" y="6127138"/>
                  <a:pt x="12590405" y="6127138"/>
                </a:cubicBezTo>
                <a:cubicBezTo>
                  <a:pt x="12590405" y="6160345"/>
                  <a:pt x="12623609" y="6160345"/>
                  <a:pt x="12590405" y="6160345"/>
                </a:cubicBezTo>
                <a:cubicBezTo>
                  <a:pt x="12556665" y="6160345"/>
                  <a:pt x="12522389" y="6194087"/>
                  <a:pt x="12522389" y="6194087"/>
                </a:cubicBezTo>
                <a:lnTo>
                  <a:pt x="12488649" y="6194087"/>
                </a:lnTo>
                <a:cubicBezTo>
                  <a:pt x="12455445" y="6194087"/>
                  <a:pt x="12455445" y="6227293"/>
                  <a:pt x="12455445" y="6227293"/>
                </a:cubicBezTo>
                <a:cubicBezTo>
                  <a:pt x="12422240" y="6261571"/>
                  <a:pt x="12422240" y="6261571"/>
                  <a:pt x="12387429" y="6261571"/>
                </a:cubicBezTo>
                <a:cubicBezTo>
                  <a:pt x="12354224" y="6261571"/>
                  <a:pt x="12354224" y="6261571"/>
                  <a:pt x="12321020" y="6261571"/>
                </a:cubicBezTo>
                <a:cubicBezTo>
                  <a:pt x="12287280" y="6261571"/>
                  <a:pt x="12287280" y="6295313"/>
                  <a:pt x="12253004" y="6295313"/>
                </a:cubicBezTo>
                <a:cubicBezTo>
                  <a:pt x="12219800" y="6295313"/>
                  <a:pt x="12186060" y="6295313"/>
                  <a:pt x="12152855" y="6295313"/>
                </a:cubicBezTo>
                <a:cubicBezTo>
                  <a:pt x="12118579" y="6295313"/>
                  <a:pt x="12084839" y="6295313"/>
                  <a:pt x="12051635" y="6295313"/>
                </a:cubicBezTo>
                <a:cubicBezTo>
                  <a:pt x="12051635" y="6295313"/>
                  <a:pt x="12051635" y="6295313"/>
                  <a:pt x="12017895" y="6295313"/>
                </a:cubicBezTo>
                <a:lnTo>
                  <a:pt x="12017895" y="6328520"/>
                </a:lnTo>
                <a:cubicBezTo>
                  <a:pt x="11916674" y="6328520"/>
                  <a:pt x="11815454" y="6361726"/>
                  <a:pt x="11714234" y="6396539"/>
                </a:cubicBezTo>
                <a:cubicBezTo>
                  <a:pt x="11681029" y="6396539"/>
                  <a:pt x="11647289" y="6396539"/>
                  <a:pt x="11579809" y="6429746"/>
                </a:cubicBezTo>
                <a:cubicBezTo>
                  <a:pt x="11579809" y="6429746"/>
                  <a:pt x="11579809" y="6429746"/>
                  <a:pt x="11546069" y="6429746"/>
                </a:cubicBezTo>
                <a:cubicBezTo>
                  <a:pt x="11512865" y="6429746"/>
                  <a:pt x="11479660" y="6463488"/>
                  <a:pt x="11444849" y="6463488"/>
                </a:cubicBezTo>
                <a:cubicBezTo>
                  <a:pt x="11411644" y="6463488"/>
                  <a:pt x="11411644" y="6463488"/>
                  <a:pt x="11411644" y="6463488"/>
                </a:cubicBezTo>
                <a:cubicBezTo>
                  <a:pt x="11344700" y="6496695"/>
                  <a:pt x="11277220" y="6496695"/>
                  <a:pt x="11210275" y="6530972"/>
                </a:cubicBezTo>
                <a:cubicBezTo>
                  <a:pt x="11175464" y="6530972"/>
                  <a:pt x="11175464" y="6530972"/>
                  <a:pt x="11175464" y="6530972"/>
                </a:cubicBezTo>
                <a:cubicBezTo>
                  <a:pt x="11175464" y="6530972"/>
                  <a:pt x="11142259" y="6530972"/>
                  <a:pt x="11142259" y="6564714"/>
                </a:cubicBezTo>
                <a:lnTo>
                  <a:pt x="11109055" y="6564714"/>
                </a:lnTo>
                <a:cubicBezTo>
                  <a:pt x="11041039" y="6597921"/>
                  <a:pt x="11007835" y="6597921"/>
                  <a:pt x="10940890" y="6597921"/>
                </a:cubicBezTo>
                <a:cubicBezTo>
                  <a:pt x="10940890" y="6631127"/>
                  <a:pt x="10906614" y="6631127"/>
                  <a:pt x="10906614" y="6631127"/>
                </a:cubicBezTo>
                <a:cubicBezTo>
                  <a:pt x="10806465" y="6665941"/>
                  <a:pt x="10704709" y="6665941"/>
                  <a:pt x="10637229" y="6699147"/>
                </a:cubicBezTo>
                <a:cubicBezTo>
                  <a:pt x="10603489" y="6699147"/>
                  <a:pt x="10603489" y="6699147"/>
                  <a:pt x="10603489" y="6699147"/>
                </a:cubicBezTo>
                <a:cubicBezTo>
                  <a:pt x="10537080" y="6699147"/>
                  <a:pt x="10469064" y="6732354"/>
                  <a:pt x="10402120" y="6732354"/>
                </a:cubicBezTo>
                <a:cubicBezTo>
                  <a:pt x="10367844" y="6732354"/>
                  <a:pt x="10334640" y="6732354"/>
                  <a:pt x="10300900" y="6732354"/>
                </a:cubicBezTo>
                <a:cubicBezTo>
                  <a:pt x="10232884" y="6766096"/>
                  <a:pt x="10166475" y="6766096"/>
                  <a:pt x="10098459" y="6766096"/>
                </a:cubicBezTo>
                <a:lnTo>
                  <a:pt x="10065255" y="6766096"/>
                </a:lnTo>
                <a:cubicBezTo>
                  <a:pt x="10065255" y="6800374"/>
                  <a:pt x="10031515" y="6800374"/>
                  <a:pt x="9998310" y="6800374"/>
                </a:cubicBezTo>
                <a:cubicBezTo>
                  <a:pt x="9998310" y="6800374"/>
                  <a:pt x="9998310" y="6800374"/>
                  <a:pt x="9964034" y="6800374"/>
                </a:cubicBezTo>
                <a:cubicBezTo>
                  <a:pt x="9964034" y="6800374"/>
                  <a:pt x="9930294" y="6800374"/>
                  <a:pt x="9897090" y="6800374"/>
                </a:cubicBezTo>
                <a:cubicBezTo>
                  <a:pt x="9863885" y="6800374"/>
                  <a:pt x="9829074" y="6800374"/>
                  <a:pt x="9762129" y="6800374"/>
                </a:cubicBezTo>
                <a:cubicBezTo>
                  <a:pt x="9694649" y="6833580"/>
                  <a:pt x="9627705" y="6833580"/>
                  <a:pt x="9526484" y="6833580"/>
                </a:cubicBezTo>
                <a:cubicBezTo>
                  <a:pt x="9459540" y="6833580"/>
                  <a:pt x="9391524" y="6833580"/>
                  <a:pt x="9325115" y="6833580"/>
                </a:cubicBezTo>
                <a:cubicBezTo>
                  <a:pt x="9257099" y="6867322"/>
                  <a:pt x="9155879" y="6867322"/>
                  <a:pt x="9088935" y="6867322"/>
                </a:cubicBezTo>
                <a:cubicBezTo>
                  <a:pt x="9055730" y="6867322"/>
                  <a:pt x="9055730" y="6867322"/>
                  <a:pt x="9021454" y="6867322"/>
                </a:cubicBezTo>
                <a:cubicBezTo>
                  <a:pt x="8987714" y="6867322"/>
                  <a:pt x="8987714" y="6867322"/>
                  <a:pt x="8954510" y="6867322"/>
                </a:cubicBezTo>
                <a:cubicBezTo>
                  <a:pt x="8920770" y="6867322"/>
                  <a:pt x="8920770" y="6867322"/>
                  <a:pt x="8886494" y="6867322"/>
                </a:cubicBezTo>
                <a:cubicBezTo>
                  <a:pt x="8853290" y="6867322"/>
                  <a:pt x="8819549" y="6900529"/>
                  <a:pt x="8786345" y="6867322"/>
                </a:cubicBezTo>
                <a:cubicBezTo>
                  <a:pt x="8786345" y="6900529"/>
                  <a:pt x="8752069" y="6900529"/>
                  <a:pt x="8718329" y="6900529"/>
                </a:cubicBezTo>
                <a:cubicBezTo>
                  <a:pt x="8685125" y="6900529"/>
                  <a:pt x="8651920" y="6900529"/>
                  <a:pt x="8617109" y="6900529"/>
                </a:cubicBezTo>
                <a:cubicBezTo>
                  <a:pt x="8550700" y="6900529"/>
                  <a:pt x="8482684" y="6900529"/>
                  <a:pt x="8415740" y="6900529"/>
                </a:cubicBezTo>
                <a:cubicBezTo>
                  <a:pt x="8382535" y="6900529"/>
                  <a:pt x="8382535" y="6900529"/>
                  <a:pt x="8347724" y="6900529"/>
                </a:cubicBezTo>
                <a:cubicBezTo>
                  <a:pt x="8314519" y="6900529"/>
                  <a:pt x="8247575" y="6900529"/>
                  <a:pt x="8213299" y="6900529"/>
                </a:cubicBezTo>
                <a:cubicBezTo>
                  <a:pt x="8180095" y="6900529"/>
                  <a:pt x="8180095" y="6900529"/>
                  <a:pt x="8146355" y="6900529"/>
                </a:cubicBezTo>
                <a:cubicBezTo>
                  <a:pt x="8078875" y="6900529"/>
                  <a:pt x="8011930" y="6900529"/>
                  <a:pt x="7978189" y="6900529"/>
                </a:cubicBezTo>
                <a:cubicBezTo>
                  <a:pt x="7943914" y="6900529"/>
                  <a:pt x="7943914" y="6900529"/>
                  <a:pt x="7943914" y="6900529"/>
                </a:cubicBezTo>
                <a:cubicBezTo>
                  <a:pt x="7910709" y="6900529"/>
                  <a:pt x="7843765" y="6900529"/>
                  <a:pt x="7775749" y="6900529"/>
                </a:cubicBezTo>
                <a:cubicBezTo>
                  <a:pt x="7775749" y="6900529"/>
                  <a:pt x="7775749" y="6900529"/>
                  <a:pt x="7742545" y="6900529"/>
                </a:cubicBezTo>
                <a:cubicBezTo>
                  <a:pt x="7742545" y="6900529"/>
                  <a:pt x="7709340" y="6900529"/>
                  <a:pt x="7674529" y="6900529"/>
                </a:cubicBezTo>
                <a:cubicBezTo>
                  <a:pt x="7641325" y="6900529"/>
                  <a:pt x="7641325" y="6900529"/>
                  <a:pt x="7641325" y="6900529"/>
                </a:cubicBezTo>
                <a:cubicBezTo>
                  <a:pt x="7574380" y="6900529"/>
                  <a:pt x="7540105" y="6900529"/>
                  <a:pt x="7506364" y="6900529"/>
                </a:cubicBezTo>
                <a:lnTo>
                  <a:pt x="7473160" y="6900529"/>
                </a:lnTo>
                <a:cubicBezTo>
                  <a:pt x="7473160" y="6900529"/>
                  <a:pt x="7473160" y="6900529"/>
                  <a:pt x="7438884" y="6900529"/>
                </a:cubicBezTo>
                <a:cubicBezTo>
                  <a:pt x="7405144" y="6900529"/>
                  <a:pt x="7338735" y="6900529"/>
                  <a:pt x="7270719" y="6900529"/>
                </a:cubicBezTo>
                <a:lnTo>
                  <a:pt x="7237515" y="6900529"/>
                </a:lnTo>
                <a:lnTo>
                  <a:pt x="7203775" y="6900529"/>
                </a:lnTo>
                <a:cubicBezTo>
                  <a:pt x="7203775" y="6900529"/>
                  <a:pt x="7203775" y="6900529"/>
                  <a:pt x="7170570" y="6900529"/>
                </a:cubicBezTo>
                <a:cubicBezTo>
                  <a:pt x="7170570" y="6900529"/>
                  <a:pt x="7170570" y="6900529"/>
                  <a:pt x="7135759" y="6900529"/>
                </a:cubicBezTo>
                <a:cubicBezTo>
                  <a:pt x="7069350" y="6900529"/>
                  <a:pt x="7035610" y="6900529"/>
                  <a:pt x="6968130" y="6900529"/>
                </a:cubicBezTo>
                <a:cubicBezTo>
                  <a:pt x="6968130" y="6900529"/>
                  <a:pt x="6968130" y="6900529"/>
                  <a:pt x="6934390" y="6900529"/>
                </a:cubicBezTo>
                <a:cubicBezTo>
                  <a:pt x="6901185" y="6900529"/>
                  <a:pt x="6833170" y="6900529"/>
                  <a:pt x="6799965" y="6900529"/>
                </a:cubicBezTo>
                <a:cubicBezTo>
                  <a:pt x="6766760" y="6900529"/>
                  <a:pt x="6766760" y="6900529"/>
                  <a:pt x="6766760" y="6900529"/>
                </a:cubicBezTo>
                <a:cubicBezTo>
                  <a:pt x="6731949" y="6900529"/>
                  <a:pt x="6698745" y="6900529"/>
                  <a:pt x="6631800" y="6900529"/>
                </a:cubicBezTo>
                <a:lnTo>
                  <a:pt x="6597525" y="6900529"/>
                </a:lnTo>
                <a:cubicBezTo>
                  <a:pt x="6597525" y="6900529"/>
                  <a:pt x="6597525" y="6900529"/>
                  <a:pt x="6563784" y="6900529"/>
                </a:cubicBezTo>
                <a:lnTo>
                  <a:pt x="6530580" y="6900529"/>
                </a:lnTo>
                <a:cubicBezTo>
                  <a:pt x="6497375" y="6900529"/>
                  <a:pt x="6497375" y="6900529"/>
                  <a:pt x="6497375" y="6900529"/>
                </a:cubicBezTo>
                <a:cubicBezTo>
                  <a:pt x="6497375" y="6900529"/>
                  <a:pt x="6497375" y="6900529"/>
                  <a:pt x="6463100" y="6900529"/>
                </a:cubicBezTo>
                <a:cubicBezTo>
                  <a:pt x="6463100" y="6900529"/>
                  <a:pt x="6429896" y="6900529"/>
                  <a:pt x="6396691" y="6900529"/>
                </a:cubicBezTo>
                <a:lnTo>
                  <a:pt x="6362951" y="6900529"/>
                </a:lnTo>
                <a:cubicBezTo>
                  <a:pt x="6328675" y="6900529"/>
                  <a:pt x="6328675" y="6900529"/>
                  <a:pt x="6328675" y="6900529"/>
                </a:cubicBezTo>
                <a:cubicBezTo>
                  <a:pt x="6295471" y="6900529"/>
                  <a:pt x="6295471" y="6900529"/>
                  <a:pt x="6295471" y="6900529"/>
                </a:cubicBezTo>
                <a:lnTo>
                  <a:pt x="6261730" y="6900529"/>
                </a:lnTo>
                <a:lnTo>
                  <a:pt x="6228526" y="6900529"/>
                </a:lnTo>
                <a:cubicBezTo>
                  <a:pt x="6193715" y="6900529"/>
                  <a:pt x="6127306" y="6900529"/>
                  <a:pt x="6093566" y="6900529"/>
                </a:cubicBezTo>
                <a:cubicBezTo>
                  <a:pt x="6093566" y="6900529"/>
                  <a:pt x="6059290" y="6900529"/>
                  <a:pt x="6059290" y="6867322"/>
                </a:cubicBezTo>
                <a:cubicBezTo>
                  <a:pt x="6026086" y="6867322"/>
                  <a:pt x="6026086" y="6867322"/>
                  <a:pt x="6026086" y="6867322"/>
                </a:cubicBezTo>
                <a:cubicBezTo>
                  <a:pt x="5992345" y="6900529"/>
                  <a:pt x="5959141" y="6900529"/>
                  <a:pt x="5959141" y="6867322"/>
                </a:cubicBezTo>
                <a:cubicBezTo>
                  <a:pt x="5924865" y="6867322"/>
                  <a:pt x="5891126" y="6867322"/>
                  <a:pt x="5891126" y="6900529"/>
                </a:cubicBezTo>
                <a:cubicBezTo>
                  <a:pt x="5857921" y="6867322"/>
                  <a:pt x="5824716" y="6867322"/>
                  <a:pt x="5789905" y="6867322"/>
                </a:cubicBezTo>
                <a:cubicBezTo>
                  <a:pt x="5756700" y="6867322"/>
                  <a:pt x="5722960" y="6867322"/>
                  <a:pt x="5722960" y="6867322"/>
                </a:cubicBezTo>
                <a:cubicBezTo>
                  <a:pt x="5689756" y="6867322"/>
                  <a:pt x="5689756" y="6867322"/>
                  <a:pt x="5689756" y="6867322"/>
                </a:cubicBezTo>
                <a:lnTo>
                  <a:pt x="5655480" y="6867322"/>
                </a:lnTo>
                <a:lnTo>
                  <a:pt x="5621740" y="6867322"/>
                </a:lnTo>
                <a:cubicBezTo>
                  <a:pt x="5621740" y="6867322"/>
                  <a:pt x="5621740" y="6867322"/>
                  <a:pt x="5588536" y="6867322"/>
                </a:cubicBezTo>
                <a:cubicBezTo>
                  <a:pt x="5588536" y="6867322"/>
                  <a:pt x="5588536" y="6867322"/>
                  <a:pt x="5555331" y="6867322"/>
                </a:cubicBezTo>
                <a:cubicBezTo>
                  <a:pt x="5520520" y="6867322"/>
                  <a:pt x="5487315" y="6867322"/>
                  <a:pt x="5487315" y="6867322"/>
                </a:cubicBezTo>
                <a:cubicBezTo>
                  <a:pt x="5454111" y="6867322"/>
                  <a:pt x="5454111" y="6867322"/>
                  <a:pt x="5454111" y="6867322"/>
                </a:cubicBezTo>
                <a:cubicBezTo>
                  <a:pt x="5420371" y="6867322"/>
                  <a:pt x="5386095" y="6867322"/>
                  <a:pt x="5352355" y="6867322"/>
                </a:cubicBezTo>
                <a:cubicBezTo>
                  <a:pt x="5352355" y="6867322"/>
                  <a:pt x="5352355" y="6867322"/>
                  <a:pt x="5319150" y="6867322"/>
                </a:cubicBezTo>
                <a:cubicBezTo>
                  <a:pt x="5251135" y="6867322"/>
                  <a:pt x="5184726" y="6867322"/>
                  <a:pt x="5116710" y="6867322"/>
                </a:cubicBezTo>
                <a:cubicBezTo>
                  <a:pt x="5083505" y="6867322"/>
                  <a:pt x="5049765" y="6867322"/>
                  <a:pt x="5016561" y="6867322"/>
                </a:cubicBezTo>
                <a:cubicBezTo>
                  <a:pt x="5016561" y="6867322"/>
                  <a:pt x="5016561" y="6867322"/>
                  <a:pt x="4982285" y="6867322"/>
                </a:cubicBezTo>
                <a:cubicBezTo>
                  <a:pt x="4948545" y="6867322"/>
                  <a:pt x="4881601" y="6867322"/>
                  <a:pt x="4847325" y="6867322"/>
                </a:cubicBezTo>
                <a:lnTo>
                  <a:pt x="4814120" y="6867322"/>
                </a:lnTo>
                <a:lnTo>
                  <a:pt x="4780380" y="6867322"/>
                </a:lnTo>
                <a:cubicBezTo>
                  <a:pt x="4747176" y="6867322"/>
                  <a:pt x="4712900" y="6867322"/>
                  <a:pt x="4712900" y="6867322"/>
                </a:cubicBezTo>
                <a:cubicBezTo>
                  <a:pt x="4679160" y="6867322"/>
                  <a:pt x="4679160" y="6867322"/>
                  <a:pt x="4679160" y="6867322"/>
                </a:cubicBezTo>
                <a:cubicBezTo>
                  <a:pt x="4645956" y="6867322"/>
                  <a:pt x="4645956" y="6867322"/>
                  <a:pt x="4645956" y="6867322"/>
                </a:cubicBezTo>
                <a:cubicBezTo>
                  <a:pt x="4612751" y="6867322"/>
                  <a:pt x="4577940" y="6867322"/>
                  <a:pt x="4544735" y="6867322"/>
                </a:cubicBezTo>
                <a:cubicBezTo>
                  <a:pt x="4511531" y="6867322"/>
                  <a:pt x="4511531" y="6867322"/>
                  <a:pt x="4511531" y="6867322"/>
                </a:cubicBezTo>
                <a:cubicBezTo>
                  <a:pt x="4477791" y="6867322"/>
                  <a:pt x="4409775" y="6867322"/>
                  <a:pt x="4376570" y="6867322"/>
                </a:cubicBezTo>
                <a:lnTo>
                  <a:pt x="4364119" y="6867322"/>
                </a:lnTo>
                <a:cubicBezTo>
                  <a:pt x="4362044" y="6867322"/>
                  <a:pt x="4361006" y="6867322"/>
                  <a:pt x="4362562" y="6867322"/>
                </a:cubicBezTo>
                <a:lnTo>
                  <a:pt x="4296304" y="6867322"/>
                </a:lnTo>
                <a:cubicBezTo>
                  <a:pt x="4275350" y="6867322"/>
                  <a:pt x="4258748" y="6867322"/>
                  <a:pt x="4242146" y="6867322"/>
                </a:cubicBezTo>
                <a:cubicBezTo>
                  <a:pt x="4174130" y="6867322"/>
                  <a:pt x="4107186" y="6867322"/>
                  <a:pt x="4039706" y="6867322"/>
                </a:cubicBezTo>
                <a:lnTo>
                  <a:pt x="4005965" y="6867322"/>
                </a:lnTo>
                <a:cubicBezTo>
                  <a:pt x="4005965" y="6867322"/>
                  <a:pt x="4005965" y="6867322"/>
                  <a:pt x="3972761" y="6867322"/>
                </a:cubicBezTo>
                <a:lnTo>
                  <a:pt x="3939020" y="6867322"/>
                </a:lnTo>
                <a:cubicBezTo>
                  <a:pt x="3904745" y="6867322"/>
                  <a:pt x="3904745" y="6867322"/>
                  <a:pt x="3904745" y="6867322"/>
                </a:cubicBezTo>
                <a:cubicBezTo>
                  <a:pt x="3804596" y="6867322"/>
                  <a:pt x="3703376" y="6867322"/>
                  <a:pt x="3635360" y="6867322"/>
                </a:cubicBezTo>
                <a:cubicBezTo>
                  <a:pt x="3602155" y="6867322"/>
                  <a:pt x="3602155" y="6867322"/>
                  <a:pt x="3568951" y="6867322"/>
                </a:cubicBezTo>
                <a:cubicBezTo>
                  <a:pt x="3535211" y="6867322"/>
                  <a:pt x="3535211" y="6867322"/>
                  <a:pt x="3500936" y="6867322"/>
                </a:cubicBezTo>
                <a:cubicBezTo>
                  <a:pt x="3467195" y="6867322"/>
                  <a:pt x="3433991" y="6867322"/>
                  <a:pt x="3400786" y="6867322"/>
                </a:cubicBezTo>
                <a:cubicBezTo>
                  <a:pt x="3365975" y="6867322"/>
                  <a:pt x="3365975" y="6867322"/>
                  <a:pt x="3365975" y="6867322"/>
                </a:cubicBezTo>
                <a:cubicBezTo>
                  <a:pt x="3332770" y="6867322"/>
                  <a:pt x="3332770" y="6867322"/>
                  <a:pt x="3332770" y="6867322"/>
                </a:cubicBezTo>
                <a:cubicBezTo>
                  <a:pt x="3299566" y="6867322"/>
                  <a:pt x="3264755" y="6867322"/>
                  <a:pt x="3231550" y="6867322"/>
                </a:cubicBezTo>
                <a:cubicBezTo>
                  <a:pt x="3164606" y="6867322"/>
                  <a:pt x="3096590" y="6867322"/>
                  <a:pt x="3030181" y="6867322"/>
                </a:cubicBezTo>
                <a:cubicBezTo>
                  <a:pt x="2962165" y="6867322"/>
                  <a:pt x="2895220" y="6867322"/>
                  <a:pt x="2827740" y="6867322"/>
                </a:cubicBezTo>
                <a:cubicBezTo>
                  <a:pt x="2794000" y="6867322"/>
                  <a:pt x="2794000" y="6867322"/>
                  <a:pt x="2794000" y="6867322"/>
                </a:cubicBezTo>
                <a:cubicBezTo>
                  <a:pt x="2760796" y="6867322"/>
                  <a:pt x="2760796" y="6867322"/>
                  <a:pt x="2760796" y="6867322"/>
                </a:cubicBezTo>
                <a:cubicBezTo>
                  <a:pt x="2692780" y="6867322"/>
                  <a:pt x="2625835" y="6867322"/>
                  <a:pt x="2558355" y="6867322"/>
                </a:cubicBezTo>
                <a:cubicBezTo>
                  <a:pt x="2524615" y="6867322"/>
                  <a:pt x="2458206" y="6867322"/>
                  <a:pt x="2423395" y="6867322"/>
                </a:cubicBezTo>
                <a:lnTo>
                  <a:pt x="2390190" y="6867322"/>
                </a:lnTo>
                <a:cubicBezTo>
                  <a:pt x="2323246" y="6833580"/>
                  <a:pt x="2255766" y="6867322"/>
                  <a:pt x="2188821" y="6867322"/>
                </a:cubicBezTo>
                <a:cubicBezTo>
                  <a:pt x="2154010" y="6867322"/>
                  <a:pt x="2120805" y="6867322"/>
                  <a:pt x="2087601" y="6833580"/>
                </a:cubicBezTo>
                <a:lnTo>
                  <a:pt x="2053861" y="6833580"/>
                </a:lnTo>
                <a:cubicBezTo>
                  <a:pt x="2019585" y="6833580"/>
                  <a:pt x="2019585" y="6833580"/>
                  <a:pt x="1986381" y="6833580"/>
                </a:cubicBezTo>
                <a:cubicBezTo>
                  <a:pt x="1952640" y="6833580"/>
                  <a:pt x="1952640" y="6833580"/>
                  <a:pt x="1952640" y="6833580"/>
                </a:cubicBezTo>
                <a:cubicBezTo>
                  <a:pt x="1936038" y="6833580"/>
                  <a:pt x="1927737" y="6833580"/>
                  <a:pt x="1923586" y="6833580"/>
                </a:cubicBezTo>
                <a:cubicBezTo>
                  <a:pt x="1919436" y="6833580"/>
                  <a:pt x="1919436" y="6833580"/>
                  <a:pt x="1919436" y="6833580"/>
                </a:cubicBezTo>
                <a:cubicBezTo>
                  <a:pt x="1885160" y="6833580"/>
                  <a:pt x="1885160" y="6833580"/>
                  <a:pt x="1885160" y="6833580"/>
                </a:cubicBezTo>
                <a:cubicBezTo>
                  <a:pt x="1851420" y="6833580"/>
                  <a:pt x="1785011" y="6833580"/>
                  <a:pt x="1716995" y="6833580"/>
                </a:cubicBezTo>
                <a:cubicBezTo>
                  <a:pt x="1650051" y="6800374"/>
                  <a:pt x="1582035" y="6800374"/>
                  <a:pt x="1515626" y="6800374"/>
                </a:cubicBezTo>
                <a:lnTo>
                  <a:pt x="1480815" y="6800374"/>
                </a:lnTo>
                <a:cubicBezTo>
                  <a:pt x="1447610" y="6800374"/>
                  <a:pt x="1414406" y="6766096"/>
                  <a:pt x="1346390" y="6766096"/>
                </a:cubicBezTo>
                <a:cubicBezTo>
                  <a:pt x="1346390" y="6766096"/>
                  <a:pt x="1312650" y="6766096"/>
                  <a:pt x="1312650" y="6732354"/>
                </a:cubicBezTo>
                <a:cubicBezTo>
                  <a:pt x="1279446" y="6732354"/>
                  <a:pt x="1279446" y="6699147"/>
                  <a:pt x="1279446" y="6699147"/>
                </a:cubicBezTo>
                <a:cubicBezTo>
                  <a:pt x="1279446" y="6665941"/>
                  <a:pt x="1246241" y="6665941"/>
                  <a:pt x="1246241" y="6665941"/>
                </a:cubicBezTo>
                <a:cubicBezTo>
                  <a:pt x="1246241" y="6631127"/>
                  <a:pt x="1246241" y="6631127"/>
                  <a:pt x="1246241" y="6631127"/>
                </a:cubicBezTo>
                <a:cubicBezTo>
                  <a:pt x="1246241" y="6597921"/>
                  <a:pt x="1246241" y="6597921"/>
                  <a:pt x="1279446" y="6597921"/>
                </a:cubicBezTo>
                <a:cubicBezTo>
                  <a:pt x="1279446" y="6597921"/>
                  <a:pt x="1279446" y="6564714"/>
                  <a:pt x="1246241" y="6564714"/>
                </a:cubicBezTo>
                <a:lnTo>
                  <a:pt x="1246241" y="6530972"/>
                </a:lnTo>
                <a:lnTo>
                  <a:pt x="1279446" y="6496695"/>
                </a:lnTo>
                <a:cubicBezTo>
                  <a:pt x="1279446" y="6496695"/>
                  <a:pt x="1279446" y="6496695"/>
                  <a:pt x="1312650" y="6496695"/>
                </a:cubicBezTo>
                <a:lnTo>
                  <a:pt x="1312650" y="6463488"/>
                </a:lnTo>
                <a:lnTo>
                  <a:pt x="1312650" y="6429746"/>
                </a:lnTo>
                <a:cubicBezTo>
                  <a:pt x="1312650" y="6396539"/>
                  <a:pt x="1312650" y="6396539"/>
                  <a:pt x="1312650" y="6396539"/>
                </a:cubicBezTo>
                <a:cubicBezTo>
                  <a:pt x="1346390" y="6396539"/>
                  <a:pt x="1346390" y="6396539"/>
                  <a:pt x="1346390" y="6396539"/>
                </a:cubicBezTo>
                <a:cubicBezTo>
                  <a:pt x="1346390" y="6361726"/>
                  <a:pt x="1312650" y="6361726"/>
                  <a:pt x="1312650" y="6361726"/>
                </a:cubicBezTo>
                <a:lnTo>
                  <a:pt x="1279446" y="6361726"/>
                </a:lnTo>
                <a:cubicBezTo>
                  <a:pt x="1211430" y="6328520"/>
                  <a:pt x="1145021" y="6328520"/>
                  <a:pt x="1077005" y="6328520"/>
                </a:cubicBezTo>
                <a:cubicBezTo>
                  <a:pt x="1043800" y="6328520"/>
                  <a:pt x="976856" y="6295313"/>
                  <a:pt x="942580" y="6295313"/>
                </a:cubicBezTo>
                <a:cubicBezTo>
                  <a:pt x="942580" y="6295313"/>
                  <a:pt x="908840" y="6295313"/>
                  <a:pt x="908840" y="6261571"/>
                </a:cubicBezTo>
                <a:cubicBezTo>
                  <a:pt x="908840" y="6261571"/>
                  <a:pt x="875636" y="6261571"/>
                  <a:pt x="875636" y="6227293"/>
                </a:cubicBezTo>
                <a:cubicBezTo>
                  <a:pt x="875636" y="6227293"/>
                  <a:pt x="875636" y="6227293"/>
                  <a:pt x="875636" y="6194087"/>
                </a:cubicBezTo>
                <a:cubicBezTo>
                  <a:pt x="908840" y="6194087"/>
                  <a:pt x="942580" y="6160345"/>
                  <a:pt x="942580" y="6127138"/>
                </a:cubicBezTo>
                <a:cubicBezTo>
                  <a:pt x="942580" y="6127138"/>
                  <a:pt x="942580" y="6127138"/>
                  <a:pt x="942580" y="6092860"/>
                </a:cubicBezTo>
                <a:cubicBezTo>
                  <a:pt x="942580" y="6092860"/>
                  <a:pt x="942580" y="6059118"/>
                  <a:pt x="976856" y="6059118"/>
                </a:cubicBezTo>
                <a:cubicBezTo>
                  <a:pt x="976856" y="6059118"/>
                  <a:pt x="1010060" y="6059118"/>
                  <a:pt x="1010060" y="6025912"/>
                </a:cubicBezTo>
                <a:cubicBezTo>
                  <a:pt x="1010060" y="6025912"/>
                  <a:pt x="1010060" y="6025912"/>
                  <a:pt x="1010060" y="5992705"/>
                </a:cubicBezTo>
                <a:cubicBezTo>
                  <a:pt x="942580" y="5992705"/>
                  <a:pt x="908840" y="5992705"/>
                  <a:pt x="875636" y="5992705"/>
                </a:cubicBezTo>
                <a:cubicBezTo>
                  <a:pt x="841895" y="5992705"/>
                  <a:pt x="841895" y="5957892"/>
                  <a:pt x="807620" y="5957892"/>
                </a:cubicBezTo>
                <a:cubicBezTo>
                  <a:pt x="774415" y="5957892"/>
                  <a:pt x="774415" y="5957892"/>
                  <a:pt x="740675" y="5957892"/>
                </a:cubicBezTo>
                <a:cubicBezTo>
                  <a:pt x="707471" y="5957892"/>
                  <a:pt x="707471" y="5957892"/>
                  <a:pt x="673195" y="5957892"/>
                </a:cubicBezTo>
                <a:cubicBezTo>
                  <a:pt x="673195" y="5957892"/>
                  <a:pt x="673195" y="5957892"/>
                  <a:pt x="639455" y="5924686"/>
                </a:cubicBezTo>
                <a:lnTo>
                  <a:pt x="573046" y="5924686"/>
                </a:lnTo>
                <a:cubicBezTo>
                  <a:pt x="505030" y="5924686"/>
                  <a:pt x="471826" y="5924686"/>
                  <a:pt x="403810" y="5924686"/>
                </a:cubicBezTo>
                <a:cubicBezTo>
                  <a:pt x="370070" y="5924686"/>
                  <a:pt x="370070" y="5924686"/>
                  <a:pt x="370070" y="5890943"/>
                </a:cubicBezTo>
                <a:cubicBezTo>
                  <a:pt x="370070" y="5890943"/>
                  <a:pt x="370070" y="5890943"/>
                  <a:pt x="336866" y="5890943"/>
                </a:cubicBezTo>
                <a:lnTo>
                  <a:pt x="336866" y="5857737"/>
                </a:lnTo>
                <a:lnTo>
                  <a:pt x="370070" y="5857737"/>
                </a:lnTo>
                <a:cubicBezTo>
                  <a:pt x="403810" y="5823459"/>
                  <a:pt x="471826" y="5857737"/>
                  <a:pt x="505030" y="5857737"/>
                </a:cubicBezTo>
                <a:cubicBezTo>
                  <a:pt x="538235" y="5857737"/>
                  <a:pt x="573046" y="5857737"/>
                  <a:pt x="639455" y="5857737"/>
                </a:cubicBezTo>
                <a:lnTo>
                  <a:pt x="673195" y="5857737"/>
                </a:lnTo>
                <a:cubicBezTo>
                  <a:pt x="707471" y="5857737"/>
                  <a:pt x="707471" y="5857737"/>
                  <a:pt x="707471" y="5857737"/>
                </a:cubicBezTo>
                <a:cubicBezTo>
                  <a:pt x="740675" y="5857737"/>
                  <a:pt x="740675" y="5823459"/>
                  <a:pt x="740675" y="5823459"/>
                </a:cubicBezTo>
                <a:lnTo>
                  <a:pt x="707471" y="5823459"/>
                </a:lnTo>
                <a:cubicBezTo>
                  <a:pt x="673195" y="5823459"/>
                  <a:pt x="639455" y="5823459"/>
                  <a:pt x="606251" y="5823459"/>
                </a:cubicBezTo>
                <a:lnTo>
                  <a:pt x="519039" y="5823459"/>
                </a:lnTo>
                <a:cubicBezTo>
                  <a:pt x="523708" y="5823459"/>
                  <a:pt x="505030" y="5823459"/>
                  <a:pt x="505030" y="5823459"/>
                </a:cubicBezTo>
                <a:cubicBezTo>
                  <a:pt x="471826" y="5823459"/>
                  <a:pt x="471826" y="5823459"/>
                  <a:pt x="438086" y="5823459"/>
                </a:cubicBezTo>
                <a:lnTo>
                  <a:pt x="438086" y="5789717"/>
                </a:lnTo>
                <a:lnTo>
                  <a:pt x="471826" y="5789717"/>
                </a:lnTo>
                <a:cubicBezTo>
                  <a:pt x="538235" y="5789717"/>
                  <a:pt x="573046" y="5789717"/>
                  <a:pt x="639455" y="5789717"/>
                </a:cubicBezTo>
                <a:cubicBezTo>
                  <a:pt x="707471" y="5789717"/>
                  <a:pt x="740675" y="5789717"/>
                  <a:pt x="807620" y="5789717"/>
                </a:cubicBezTo>
                <a:cubicBezTo>
                  <a:pt x="841895" y="5789717"/>
                  <a:pt x="841895" y="5789717"/>
                  <a:pt x="875636" y="5789717"/>
                </a:cubicBezTo>
                <a:lnTo>
                  <a:pt x="908840" y="5789717"/>
                </a:lnTo>
                <a:lnTo>
                  <a:pt x="942580" y="5789717"/>
                </a:lnTo>
                <a:cubicBezTo>
                  <a:pt x="942580" y="5756511"/>
                  <a:pt x="942580" y="5756511"/>
                  <a:pt x="942580" y="5756511"/>
                </a:cubicBezTo>
                <a:cubicBezTo>
                  <a:pt x="908840" y="5756511"/>
                  <a:pt x="942580" y="5723304"/>
                  <a:pt x="942580" y="5723304"/>
                </a:cubicBezTo>
                <a:cubicBezTo>
                  <a:pt x="976856" y="5723304"/>
                  <a:pt x="976856" y="5723304"/>
                  <a:pt x="976856" y="5723304"/>
                </a:cubicBezTo>
                <a:cubicBezTo>
                  <a:pt x="1010060" y="5723304"/>
                  <a:pt x="1010060" y="5756511"/>
                  <a:pt x="1010060" y="5756511"/>
                </a:cubicBezTo>
                <a:cubicBezTo>
                  <a:pt x="1043800" y="5756511"/>
                  <a:pt x="1043800" y="5723304"/>
                  <a:pt x="1043800" y="5723304"/>
                </a:cubicBezTo>
                <a:cubicBezTo>
                  <a:pt x="1043800" y="5688491"/>
                  <a:pt x="1043800" y="5688491"/>
                  <a:pt x="1043800" y="5688491"/>
                </a:cubicBezTo>
                <a:cubicBezTo>
                  <a:pt x="1043800" y="5655284"/>
                  <a:pt x="1043800" y="5622078"/>
                  <a:pt x="1077005" y="5622078"/>
                </a:cubicBezTo>
                <a:cubicBezTo>
                  <a:pt x="1077005" y="5622078"/>
                  <a:pt x="1111281" y="5622078"/>
                  <a:pt x="1111281" y="5588336"/>
                </a:cubicBezTo>
                <a:cubicBezTo>
                  <a:pt x="1145021" y="5588336"/>
                  <a:pt x="1145021" y="5588336"/>
                  <a:pt x="1145021" y="5588336"/>
                </a:cubicBezTo>
                <a:cubicBezTo>
                  <a:pt x="1145021" y="5588336"/>
                  <a:pt x="1145021" y="5588336"/>
                  <a:pt x="1145021" y="5554058"/>
                </a:cubicBezTo>
                <a:cubicBezTo>
                  <a:pt x="1178225" y="5554058"/>
                  <a:pt x="1145021" y="5520316"/>
                  <a:pt x="1178225" y="5520316"/>
                </a:cubicBezTo>
                <a:cubicBezTo>
                  <a:pt x="1145021" y="5487109"/>
                  <a:pt x="1145021" y="5487109"/>
                  <a:pt x="1178225" y="5487109"/>
                </a:cubicBezTo>
                <a:cubicBezTo>
                  <a:pt x="1178225" y="5487109"/>
                  <a:pt x="1178225" y="5487109"/>
                  <a:pt x="1211430" y="5487109"/>
                </a:cubicBezTo>
                <a:lnTo>
                  <a:pt x="1211430" y="5453903"/>
                </a:lnTo>
                <a:cubicBezTo>
                  <a:pt x="1211430" y="5453903"/>
                  <a:pt x="1178225" y="5453903"/>
                  <a:pt x="1145021" y="5419090"/>
                </a:cubicBezTo>
                <a:cubicBezTo>
                  <a:pt x="1145021" y="5419090"/>
                  <a:pt x="1145021" y="5419090"/>
                  <a:pt x="1111281" y="5419090"/>
                </a:cubicBezTo>
                <a:cubicBezTo>
                  <a:pt x="1077005" y="5419090"/>
                  <a:pt x="1077005" y="5419090"/>
                  <a:pt x="1077005" y="5419090"/>
                </a:cubicBezTo>
                <a:cubicBezTo>
                  <a:pt x="1043800" y="5419090"/>
                  <a:pt x="1010060" y="5419090"/>
                  <a:pt x="1010060" y="5419090"/>
                </a:cubicBezTo>
                <a:cubicBezTo>
                  <a:pt x="976856" y="5419090"/>
                  <a:pt x="942580" y="5419090"/>
                  <a:pt x="942580" y="5419090"/>
                </a:cubicBezTo>
                <a:cubicBezTo>
                  <a:pt x="942580" y="5419090"/>
                  <a:pt x="908840" y="5419090"/>
                  <a:pt x="908840" y="5385883"/>
                </a:cubicBezTo>
                <a:lnTo>
                  <a:pt x="875636" y="5385883"/>
                </a:lnTo>
                <a:cubicBezTo>
                  <a:pt x="841895" y="5385883"/>
                  <a:pt x="841895" y="5385883"/>
                  <a:pt x="807620" y="5385883"/>
                </a:cubicBezTo>
                <a:cubicBezTo>
                  <a:pt x="807620" y="5385883"/>
                  <a:pt x="774415" y="5385883"/>
                  <a:pt x="740675" y="5385883"/>
                </a:cubicBezTo>
                <a:cubicBezTo>
                  <a:pt x="707471" y="5385883"/>
                  <a:pt x="673195" y="5385883"/>
                  <a:pt x="639455" y="5385883"/>
                </a:cubicBezTo>
                <a:cubicBezTo>
                  <a:pt x="606251" y="5385883"/>
                  <a:pt x="606251" y="5385883"/>
                  <a:pt x="606251" y="5385883"/>
                </a:cubicBezTo>
                <a:cubicBezTo>
                  <a:pt x="606251" y="5352677"/>
                  <a:pt x="639455" y="5352677"/>
                  <a:pt x="673195" y="5352677"/>
                </a:cubicBezTo>
                <a:cubicBezTo>
                  <a:pt x="673195" y="5352677"/>
                  <a:pt x="673195" y="5352677"/>
                  <a:pt x="673195" y="5318934"/>
                </a:cubicBezTo>
                <a:cubicBezTo>
                  <a:pt x="673195" y="5318934"/>
                  <a:pt x="707471" y="5318934"/>
                  <a:pt x="740675" y="5318934"/>
                </a:cubicBezTo>
                <a:cubicBezTo>
                  <a:pt x="740675" y="5318934"/>
                  <a:pt x="740675" y="5318934"/>
                  <a:pt x="740675" y="5284657"/>
                </a:cubicBezTo>
                <a:cubicBezTo>
                  <a:pt x="774415" y="5284657"/>
                  <a:pt x="774415" y="5284657"/>
                  <a:pt x="807620" y="5284657"/>
                </a:cubicBezTo>
                <a:cubicBezTo>
                  <a:pt x="841895" y="5284657"/>
                  <a:pt x="841895" y="5284657"/>
                  <a:pt x="841895" y="5251450"/>
                </a:cubicBezTo>
                <a:cubicBezTo>
                  <a:pt x="875636" y="5251450"/>
                  <a:pt x="875636" y="5251450"/>
                  <a:pt x="875636" y="5251450"/>
                </a:cubicBezTo>
                <a:cubicBezTo>
                  <a:pt x="908840" y="5251450"/>
                  <a:pt x="908840" y="5251450"/>
                  <a:pt x="908840" y="5251450"/>
                </a:cubicBezTo>
                <a:lnTo>
                  <a:pt x="875636" y="5217708"/>
                </a:lnTo>
                <a:cubicBezTo>
                  <a:pt x="908840" y="5217708"/>
                  <a:pt x="908840" y="5217708"/>
                  <a:pt x="908840" y="5217708"/>
                </a:cubicBezTo>
                <a:cubicBezTo>
                  <a:pt x="908840" y="5217708"/>
                  <a:pt x="942580" y="5217708"/>
                  <a:pt x="976856" y="5217708"/>
                </a:cubicBezTo>
                <a:cubicBezTo>
                  <a:pt x="976856" y="5184502"/>
                  <a:pt x="1010060" y="5184502"/>
                  <a:pt x="1043800" y="5184502"/>
                </a:cubicBezTo>
                <a:cubicBezTo>
                  <a:pt x="1043800" y="5184502"/>
                  <a:pt x="1043800" y="5184502"/>
                  <a:pt x="1043800" y="5150224"/>
                </a:cubicBezTo>
                <a:cubicBezTo>
                  <a:pt x="1043800" y="5150224"/>
                  <a:pt x="1043800" y="5150224"/>
                  <a:pt x="1043800" y="5116482"/>
                </a:cubicBezTo>
                <a:cubicBezTo>
                  <a:pt x="1010060" y="5116482"/>
                  <a:pt x="1010060" y="5116482"/>
                  <a:pt x="1010060" y="5116482"/>
                </a:cubicBezTo>
                <a:lnTo>
                  <a:pt x="1010060" y="5083275"/>
                </a:lnTo>
                <a:cubicBezTo>
                  <a:pt x="976856" y="5083275"/>
                  <a:pt x="976856" y="5083275"/>
                  <a:pt x="976856" y="5083275"/>
                </a:cubicBezTo>
                <a:lnTo>
                  <a:pt x="976856" y="5049533"/>
                </a:lnTo>
                <a:cubicBezTo>
                  <a:pt x="976856" y="5049533"/>
                  <a:pt x="976856" y="5049533"/>
                  <a:pt x="976856" y="5015255"/>
                </a:cubicBezTo>
                <a:lnTo>
                  <a:pt x="942580" y="5015255"/>
                </a:lnTo>
                <a:cubicBezTo>
                  <a:pt x="942580" y="4982049"/>
                  <a:pt x="942580" y="4982049"/>
                  <a:pt x="942580" y="4982049"/>
                </a:cubicBezTo>
                <a:cubicBezTo>
                  <a:pt x="942580" y="4982049"/>
                  <a:pt x="942580" y="4982049"/>
                  <a:pt x="942580" y="4948307"/>
                </a:cubicBezTo>
                <a:cubicBezTo>
                  <a:pt x="908840" y="4948307"/>
                  <a:pt x="908840" y="4948307"/>
                  <a:pt x="908840" y="4948307"/>
                </a:cubicBezTo>
                <a:cubicBezTo>
                  <a:pt x="908840" y="4948307"/>
                  <a:pt x="908840" y="4915100"/>
                  <a:pt x="875636" y="4915100"/>
                </a:cubicBezTo>
                <a:cubicBezTo>
                  <a:pt x="875636" y="4880823"/>
                  <a:pt x="841895" y="4847081"/>
                  <a:pt x="841895" y="4813874"/>
                </a:cubicBezTo>
                <a:cubicBezTo>
                  <a:pt x="841895" y="4780667"/>
                  <a:pt x="807620" y="4745854"/>
                  <a:pt x="807620" y="4712648"/>
                </a:cubicBezTo>
                <a:cubicBezTo>
                  <a:pt x="774415" y="4712648"/>
                  <a:pt x="774415" y="4679441"/>
                  <a:pt x="774415" y="4679441"/>
                </a:cubicBezTo>
                <a:lnTo>
                  <a:pt x="774415" y="4645699"/>
                </a:lnTo>
                <a:lnTo>
                  <a:pt x="774415" y="4611421"/>
                </a:lnTo>
                <a:cubicBezTo>
                  <a:pt x="740675" y="4611421"/>
                  <a:pt x="740675" y="4611421"/>
                  <a:pt x="740675" y="4611421"/>
                </a:cubicBezTo>
                <a:cubicBezTo>
                  <a:pt x="740675" y="4544473"/>
                  <a:pt x="774415" y="4544473"/>
                  <a:pt x="807620" y="4511266"/>
                </a:cubicBezTo>
                <a:cubicBezTo>
                  <a:pt x="807620" y="4511266"/>
                  <a:pt x="807620" y="4511266"/>
                  <a:pt x="841895" y="4476453"/>
                </a:cubicBezTo>
                <a:cubicBezTo>
                  <a:pt x="807620" y="4476453"/>
                  <a:pt x="807620" y="4476453"/>
                  <a:pt x="807620" y="4476453"/>
                </a:cubicBezTo>
                <a:cubicBezTo>
                  <a:pt x="774415" y="4476453"/>
                  <a:pt x="774415" y="4443246"/>
                  <a:pt x="740675" y="4443246"/>
                </a:cubicBezTo>
                <a:cubicBezTo>
                  <a:pt x="740675" y="4443246"/>
                  <a:pt x="740675" y="4443246"/>
                  <a:pt x="740675" y="4410040"/>
                </a:cubicBezTo>
                <a:cubicBezTo>
                  <a:pt x="774415" y="4410040"/>
                  <a:pt x="774415" y="4410040"/>
                  <a:pt x="774415" y="4376298"/>
                </a:cubicBezTo>
                <a:cubicBezTo>
                  <a:pt x="774415" y="4342020"/>
                  <a:pt x="774415" y="4342020"/>
                  <a:pt x="807620" y="4308814"/>
                </a:cubicBezTo>
                <a:cubicBezTo>
                  <a:pt x="774415" y="4308814"/>
                  <a:pt x="774415" y="4275071"/>
                  <a:pt x="774415" y="4275071"/>
                </a:cubicBezTo>
                <a:cubicBezTo>
                  <a:pt x="807620" y="4241865"/>
                  <a:pt x="807620" y="4241865"/>
                  <a:pt x="807620" y="4241865"/>
                </a:cubicBezTo>
                <a:cubicBezTo>
                  <a:pt x="807620" y="4241865"/>
                  <a:pt x="807620" y="4241865"/>
                  <a:pt x="841895" y="4241865"/>
                </a:cubicBezTo>
                <a:cubicBezTo>
                  <a:pt x="841895" y="4207587"/>
                  <a:pt x="875636" y="4207587"/>
                  <a:pt x="875636" y="4207587"/>
                </a:cubicBezTo>
                <a:cubicBezTo>
                  <a:pt x="875636" y="4173845"/>
                  <a:pt x="875636" y="4173845"/>
                  <a:pt x="875636" y="4173845"/>
                </a:cubicBezTo>
                <a:cubicBezTo>
                  <a:pt x="908840" y="4140639"/>
                  <a:pt x="908840" y="4140639"/>
                  <a:pt x="942580" y="4140639"/>
                </a:cubicBezTo>
                <a:lnTo>
                  <a:pt x="976856" y="4140639"/>
                </a:lnTo>
                <a:lnTo>
                  <a:pt x="1010060" y="4106896"/>
                </a:lnTo>
                <a:cubicBezTo>
                  <a:pt x="1043800" y="4106896"/>
                  <a:pt x="1043800" y="4106896"/>
                  <a:pt x="1077005" y="4106896"/>
                </a:cubicBezTo>
                <a:cubicBezTo>
                  <a:pt x="1077005" y="4106896"/>
                  <a:pt x="1077005" y="4106896"/>
                  <a:pt x="1111281" y="4106896"/>
                </a:cubicBezTo>
                <a:lnTo>
                  <a:pt x="1111281" y="4072619"/>
                </a:lnTo>
                <a:cubicBezTo>
                  <a:pt x="1145021" y="4072619"/>
                  <a:pt x="1145021" y="4072619"/>
                  <a:pt x="1145021" y="4072619"/>
                </a:cubicBezTo>
                <a:cubicBezTo>
                  <a:pt x="1145021" y="4072619"/>
                  <a:pt x="1145021" y="4072619"/>
                  <a:pt x="1178225" y="4072619"/>
                </a:cubicBezTo>
                <a:lnTo>
                  <a:pt x="1211430" y="4072619"/>
                </a:lnTo>
                <a:lnTo>
                  <a:pt x="1211430" y="4039412"/>
                </a:lnTo>
                <a:cubicBezTo>
                  <a:pt x="1211430" y="4039412"/>
                  <a:pt x="1211430" y="4039412"/>
                  <a:pt x="1178225" y="4039412"/>
                </a:cubicBezTo>
                <a:lnTo>
                  <a:pt x="1145021" y="4039412"/>
                </a:lnTo>
                <a:lnTo>
                  <a:pt x="1111281" y="4039412"/>
                </a:lnTo>
                <a:cubicBezTo>
                  <a:pt x="1111281" y="4005670"/>
                  <a:pt x="1145021" y="4005670"/>
                  <a:pt x="1145021" y="4005670"/>
                </a:cubicBezTo>
                <a:cubicBezTo>
                  <a:pt x="1145021" y="4005670"/>
                  <a:pt x="1145021" y="4005670"/>
                  <a:pt x="1149171" y="4005670"/>
                </a:cubicBezTo>
                <a:lnTo>
                  <a:pt x="1178225" y="4005670"/>
                </a:lnTo>
                <a:lnTo>
                  <a:pt x="1145021" y="3972464"/>
                </a:lnTo>
                <a:lnTo>
                  <a:pt x="1145021" y="3938186"/>
                </a:lnTo>
                <a:cubicBezTo>
                  <a:pt x="1077005" y="3938186"/>
                  <a:pt x="1010060" y="3938186"/>
                  <a:pt x="942580" y="3904444"/>
                </a:cubicBezTo>
                <a:cubicBezTo>
                  <a:pt x="875636" y="3904444"/>
                  <a:pt x="841895" y="3904444"/>
                  <a:pt x="807620" y="3904444"/>
                </a:cubicBezTo>
                <a:lnTo>
                  <a:pt x="774415" y="3904444"/>
                </a:lnTo>
                <a:lnTo>
                  <a:pt x="774415" y="3871237"/>
                </a:lnTo>
                <a:cubicBezTo>
                  <a:pt x="807620" y="3871237"/>
                  <a:pt x="807620" y="3871237"/>
                  <a:pt x="841895" y="3871237"/>
                </a:cubicBezTo>
                <a:cubicBezTo>
                  <a:pt x="908840" y="3871237"/>
                  <a:pt x="976856" y="3871237"/>
                  <a:pt x="1043800" y="3904444"/>
                </a:cubicBezTo>
                <a:cubicBezTo>
                  <a:pt x="1077005" y="3904444"/>
                  <a:pt x="1077005" y="3904444"/>
                  <a:pt x="1111281" y="3904444"/>
                </a:cubicBezTo>
                <a:cubicBezTo>
                  <a:pt x="1111281" y="3904444"/>
                  <a:pt x="1111281" y="3904444"/>
                  <a:pt x="1111281" y="3871237"/>
                </a:cubicBezTo>
                <a:cubicBezTo>
                  <a:pt x="1077005" y="3871237"/>
                  <a:pt x="1077005" y="3871237"/>
                  <a:pt x="1043800" y="3871237"/>
                </a:cubicBezTo>
                <a:cubicBezTo>
                  <a:pt x="1010060" y="3871237"/>
                  <a:pt x="976856" y="3871237"/>
                  <a:pt x="942580" y="3838031"/>
                </a:cubicBezTo>
                <a:cubicBezTo>
                  <a:pt x="942580" y="3838031"/>
                  <a:pt x="908840" y="3838031"/>
                  <a:pt x="875636" y="3838031"/>
                </a:cubicBezTo>
                <a:cubicBezTo>
                  <a:pt x="908840" y="3838031"/>
                  <a:pt x="942580" y="3803217"/>
                  <a:pt x="942580" y="3803217"/>
                </a:cubicBezTo>
                <a:lnTo>
                  <a:pt x="908840" y="3803217"/>
                </a:lnTo>
                <a:cubicBezTo>
                  <a:pt x="875636" y="3803217"/>
                  <a:pt x="841895" y="3803217"/>
                  <a:pt x="841895" y="3770011"/>
                </a:cubicBezTo>
                <a:cubicBezTo>
                  <a:pt x="841895" y="3770011"/>
                  <a:pt x="841895" y="3770011"/>
                  <a:pt x="807620" y="3770011"/>
                </a:cubicBezTo>
                <a:cubicBezTo>
                  <a:pt x="807620" y="3770011"/>
                  <a:pt x="774415" y="3770011"/>
                  <a:pt x="774415" y="3736804"/>
                </a:cubicBezTo>
                <a:cubicBezTo>
                  <a:pt x="807620" y="3736804"/>
                  <a:pt x="841895" y="3736804"/>
                  <a:pt x="841895" y="3736804"/>
                </a:cubicBezTo>
                <a:cubicBezTo>
                  <a:pt x="875636" y="3736804"/>
                  <a:pt x="875636" y="3736804"/>
                  <a:pt x="875636" y="3736804"/>
                </a:cubicBezTo>
                <a:cubicBezTo>
                  <a:pt x="875636" y="3703062"/>
                  <a:pt x="875636" y="3703062"/>
                  <a:pt x="875636" y="3703062"/>
                </a:cubicBezTo>
                <a:cubicBezTo>
                  <a:pt x="875636" y="3668785"/>
                  <a:pt x="908840" y="3668785"/>
                  <a:pt x="942580" y="3668785"/>
                </a:cubicBezTo>
                <a:cubicBezTo>
                  <a:pt x="908840" y="3635043"/>
                  <a:pt x="875636" y="3635043"/>
                  <a:pt x="841895" y="3635043"/>
                </a:cubicBezTo>
                <a:lnTo>
                  <a:pt x="875636" y="3635043"/>
                </a:lnTo>
                <a:cubicBezTo>
                  <a:pt x="908840" y="3635043"/>
                  <a:pt x="908840" y="3635043"/>
                  <a:pt x="908840" y="3601836"/>
                </a:cubicBezTo>
                <a:cubicBezTo>
                  <a:pt x="908840" y="3601836"/>
                  <a:pt x="908840" y="3601836"/>
                  <a:pt x="942580" y="3568629"/>
                </a:cubicBezTo>
                <a:cubicBezTo>
                  <a:pt x="942580" y="3533816"/>
                  <a:pt x="976856" y="3533816"/>
                  <a:pt x="976856" y="3533816"/>
                </a:cubicBezTo>
                <a:cubicBezTo>
                  <a:pt x="1010060" y="3533816"/>
                  <a:pt x="1010060" y="3501145"/>
                  <a:pt x="1043800" y="3501145"/>
                </a:cubicBezTo>
                <a:lnTo>
                  <a:pt x="1043800" y="3467939"/>
                </a:lnTo>
                <a:cubicBezTo>
                  <a:pt x="1043800" y="3434197"/>
                  <a:pt x="1043800" y="3434197"/>
                  <a:pt x="1077005" y="3434197"/>
                </a:cubicBezTo>
                <a:lnTo>
                  <a:pt x="1077005" y="3399919"/>
                </a:lnTo>
                <a:lnTo>
                  <a:pt x="1077005" y="3366712"/>
                </a:lnTo>
                <a:lnTo>
                  <a:pt x="1077005" y="3332971"/>
                </a:lnTo>
                <a:cubicBezTo>
                  <a:pt x="1077005" y="3299764"/>
                  <a:pt x="1077005" y="3299764"/>
                  <a:pt x="1077005" y="3264951"/>
                </a:cubicBezTo>
                <a:cubicBezTo>
                  <a:pt x="1077005" y="3231744"/>
                  <a:pt x="1077005" y="3231744"/>
                  <a:pt x="1077005" y="3231744"/>
                </a:cubicBezTo>
                <a:cubicBezTo>
                  <a:pt x="1077005" y="3231744"/>
                  <a:pt x="1077005" y="3231744"/>
                  <a:pt x="1077005" y="3198538"/>
                </a:cubicBezTo>
                <a:lnTo>
                  <a:pt x="1043800" y="3198538"/>
                </a:lnTo>
                <a:cubicBezTo>
                  <a:pt x="1043800" y="3164795"/>
                  <a:pt x="1010060" y="3164795"/>
                  <a:pt x="1010060" y="3164795"/>
                </a:cubicBezTo>
                <a:cubicBezTo>
                  <a:pt x="1010060" y="3130518"/>
                  <a:pt x="1010060" y="3130518"/>
                  <a:pt x="1010060" y="3130518"/>
                </a:cubicBezTo>
                <a:cubicBezTo>
                  <a:pt x="976856" y="3097311"/>
                  <a:pt x="976856" y="3097311"/>
                  <a:pt x="1010060" y="3063569"/>
                </a:cubicBezTo>
                <a:cubicBezTo>
                  <a:pt x="1010060" y="3030363"/>
                  <a:pt x="1010060" y="2996085"/>
                  <a:pt x="1010060" y="2962343"/>
                </a:cubicBezTo>
                <a:lnTo>
                  <a:pt x="976856" y="2929136"/>
                </a:lnTo>
                <a:cubicBezTo>
                  <a:pt x="976856" y="2929136"/>
                  <a:pt x="976856" y="2929136"/>
                  <a:pt x="942580" y="2929136"/>
                </a:cubicBezTo>
                <a:cubicBezTo>
                  <a:pt x="908840" y="2929136"/>
                  <a:pt x="875636" y="2895930"/>
                  <a:pt x="807620" y="2895930"/>
                </a:cubicBezTo>
                <a:cubicBezTo>
                  <a:pt x="774415" y="2895930"/>
                  <a:pt x="740675" y="2895930"/>
                  <a:pt x="707471" y="2895930"/>
                </a:cubicBezTo>
                <a:cubicBezTo>
                  <a:pt x="673195" y="2895930"/>
                  <a:pt x="639455" y="2895930"/>
                  <a:pt x="606251" y="2861117"/>
                </a:cubicBezTo>
                <a:cubicBezTo>
                  <a:pt x="573046" y="2861117"/>
                  <a:pt x="538235" y="2861117"/>
                  <a:pt x="505030" y="2861117"/>
                </a:cubicBezTo>
                <a:cubicBezTo>
                  <a:pt x="505030" y="2861117"/>
                  <a:pt x="471826" y="2861117"/>
                  <a:pt x="505030" y="2827910"/>
                </a:cubicBezTo>
                <a:cubicBezTo>
                  <a:pt x="505030" y="2827910"/>
                  <a:pt x="505030" y="2827910"/>
                  <a:pt x="471826" y="2827910"/>
                </a:cubicBezTo>
                <a:lnTo>
                  <a:pt x="471826" y="2794168"/>
                </a:lnTo>
                <a:lnTo>
                  <a:pt x="505030" y="2794168"/>
                </a:lnTo>
                <a:cubicBezTo>
                  <a:pt x="538235" y="2760962"/>
                  <a:pt x="538235" y="2760962"/>
                  <a:pt x="538235" y="2760962"/>
                </a:cubicBezTo>
                <a:cubicBezTo>
                  <a:pt x="538235" y="2726684"/>
                  <a:pt x="573046" y="2726684"/>
                  <a:pt x="606251" y="2726684"/>
                </a:cubicBezTo>
                <a:cubicBezTo>
                  <a:pt x="639455" y="2726684"/>
                  <a:pt x="639455" y="2726684"/>
                  <a:pt x="639455" y="2726684"/>
                </a:cubicBezTo>
                <a:cubicBezTo>
                  <a:pt x="673195" y="2726684"/>
                  <a:pt x="740675" y="2726684"/>
                  <a:pt x="740675" y="2692942"/>
                </a:cubicBezTo>
                <a:cubicBezTo>
                  <a:pt x="774415" y="2659735"/>
                  <a:pt x="774415" y="2659735"/>
                  <a:pt x="774415" y="2659735"/>
                </a:cubicBezTo>
                <a:cubicBezTo>
                  <a:pt x="807620" y="2659735"/>
                  <a:pt x="807620" y="2659735"/>
                  <a:pt x="841895" y="2659735"/>
                </a:cubicBezTo>
                <a:cubicBezTo>
                  <a:pt x="841895" y="2626529"/>
                  <a:pt x="875636" y="2591715"/>
                  <a:pt x="942580" y="2626529"/>
                </a:cubicBezTo>
                <a:cubicBezTo>
                  <a:pt x="908840" y="2626529"/>
                  <a:pt x="908840" y="2626529"/>
                  <a:pt x="908840" y="2659735"/>
                </a:cubicBezTo>
                <a:cubicBezTo>
                  <a:pt x="875636" y="2692942"/>
                  <a:pt x="875636" y="2692942"/>
                  <a:pt x="841895" y="2726684"/>
                </a:cubicBezTo>
                <a:lnTo>
                  <a:pt x="875636" y="2726684"/>
                </a:lnTo>
                <a:cubicBezTo>
                  <a:pt x="875636" y="2760962"/>
                  <a:pt x="908840" y="2726684"/>
                  <a:pt x="908840" y="2726684"/>
                </a:cubicBezTo>
                <a:cubicBezTo>
                  <a:pt x="908840" y="2726684"/>
                  <a:pt x="908840" y="2692942"/>
                  <a:pt x="942580" y="2692942"/>
                </a:cubicBezTo>
                <a:cubicBezTo>
                  <a:pt x="942580" y="2659735"/>
                  <a:pt x="942580" y="2659735"/>
                  <a:pt x="942580" y="2659735"/>
                </a:cubicBezTo>
                <a:cubicBezTo>
                  <a:pt x="942580" y="2659735"/>
                  <a:pt x="942580" y="2659735"/>
                  <a:pt x="942580" y="2626529"/>
                </a:cubicBezTo>
                <a:cubicBezTo>
                  <a:pt x="942580" y="2626529"/>
                  <a:pt x="942580" y="2626529"/>
                  <a:pt x="976856" y="2591715"/>
                </a:cubicBezTo>
                <a:cubicBezTo>
                  <a:pt x="1010060" y="2591715"/>
                  <a:pt x="1010060" y="2591715"/>
                  <a:pt x="1010060" y="2558509"/>
                </a:cubicBezTo>
                <a:cubicBezTo>
                  <a:pt x="1043800" y="2558509"/>
                  <a:pt x="1043800" y="2558509"/>
                  <a:pt x="1043800" y="2591715"/>
                </a:cubicBezTo>
                <a:cubicBezTo>
                  <a:pt x="1043800" y="2591715"/>
                  <a:pt x="1043800" y="2591715"/>
                  <a:pt x="1043800" y="2626529"/>
                </a:cubicBezTo>
                <a:cubicBezTo>
                  <a:pt x="1077005" y="2626529"/>
                  <a:pt x="1077005" y="2591715"/>
                  <a:pt x="1111281" y="2591715"/>
                </a:cubicBezTo>
                <a:lnTo>
                  <a:pt x="1145021" y="2591715"/>
                </a:lnTo>
                <a:cubicBezTo>
                  <a:pt x="1178225" y="2591715"/>
                  <a:pt x="1211430" y="2591715"/>
                  <a:pt x="1211430" y="2591715"/>
                </a:cubicBezTo>
                <a:cubicBezTo>
                  <a:pt x="1211430" y="2591715"/>
                  <a:pt x="1211430" y="2591715"/>
                  <a:pt x="1211430" y="2558509"/>
                </a:cubicBezTo>
                <a:cubicBezTo>
                  <a:pt x="1246241" y="2558509"/>
                  <a:pt x="1246241" y="2558509"/>
                  <a:pt x="1246241" y="2558509"/>
                </a:cubicBezTo>
                <a:cubicBezTo>
                  <a:pt x="1279446" y="2558509"/>
                  <a:pt x="1279446" y="2558509"/>
                  <a:pt x="1312650" y="2558509"/>
                </a:cubicBezTo>
                <a:cubicBezTo>
                  <a:pt x="1312650" y="2525302"/>
                  <a:pt x="1279446" y="2525302"/>
                  <a:pt x="1279446" y="2525302"/>
                </a:cubicBezTo>
                <a:cubicBezTo>
                  <a:pt x="1279446" y="2491560"/>
                  <a:pt x="1312650" y="2525302"/>
                  <a:pt x="1312650" y="2525302"/>
                </a:cubicBezTo>
                <a:cubicBezTo>
                  <a:pt x="1346390" y="2491560"/>
                  <a:pt x="1346390" y="2491560"/>
                  <a:pt x="1380666" y="2491560"/>
                </a:cubicBezTo>
                <a:cubicBezTo>
                  <a:pt x="1414406" y="2491560"/>
                  <a:pt x="1414406" y="2491560"/>
                  <a:pt x="1447610" y="2491560"/>
                </a:cubicBezTo>
                <a:cubicBezTo>
                  <a:pt x="1480815" y="2491560"/>
                  <a:pt x="1515626" y="2491560"/>
                  <a:pt x="1515626" y="2457282"/>
                </a:cubicBezTo>
                <a:lnTo>
                  <a:pt x="1548831" y="2424076"/>
                </a:lnTo>
                <a:cubicBezTo>
                  <a:pt x="1582035" y="2424076"/>
                  <a:pt x="1582035" y="2424076"/>
                  <a:pt x="1582035" y="2424076"/>
                </a:cubicBezTo>
                <a:cubicBezTo>
                  <a:pt x="1615775" y="2424076"/>
                  <a:pt x="1615775" y="2424076"/>
                  <a:pt x="1615775" y="2390334"/>
                </a:cubicBezTo>
                <a:cubicBezTo>
                  <a:pt x="1582035" y="2390334"/>
                  <a:pt x="1582035" y="2390334"/>
                  <a:pt x="1582035" y="2390334"/>
                </a:cubicBezTo>
                <a:lnTo>
                  <a:pt x="1582035" y="2357127"/>
                </a:lnTo>
                <a:lnTo>
                  <a:pt x="1548831" y="2357127"/>
                </a:lnTo>
                <a:cubicBezTo>
                  <a:pt x="1548831" y="2390334"/>
                  <a:pt x="1515626" y="2390334"/>
                  <a:pt x="1515626" y="2357127"/>
                </a:cubicBezTo>
                <a:lnTo>
                  <a:pt x="1480815" y="2322314"/>
                </a:lnTo>
                <a:cubicBezTo>
                  <a:pt x="1447610" y="2322314"/>
                  <a:pt x="1447610" y="2357127"/>
                  <a:pt x="1414406" y="2322314"/>
                </a:cubicBezTo>
                <a:cubicBezTo>
                  <a:pt x="1414406" y="2322314"/>
                  <a:pt x="1414406" y="2322314"/>
                  <a:pt x="1380666" y="2322314"/>
                </a:cubicBezTo>
                <a:cubicBezTo>
                  <a:pt x="1380666" y="2357127"/>
                  <a:pt x="1380666" y="2357127"/>
                  <a:pt x="1346390" y="2357127"/>
                </a:cubicBezTo>
                <a:cubicBezTo>
                  <a:pt x="1346390" y="2357127"/>
                  <a:pt x="1346390" y="2322314"/>
                  <a:pt x="1312650" y="2357127"/>
                </a:cubicBezTo>
                <a:lnTo>
                  <a:pt x="1279446" y="2357127"/>
                </a:lnTo>
                <a:cubicBezTo>
                  <a:pt x="1211430" y="2357127"/>
                  <a:pt x="1178225" y="2322314"/>
                  <a:pt x="1145021" y="2322314"/>
                </a:cubicBezTo>
                <a:lnTo>
                  <a:pt x="1111281" y="2322314"/>
                </a:lnTo>
                <a:cubicBezTo>
                  <a:pt x="1077005" y="2357127"/>
                  <a:pt x="1077005" y="2357127"/>
                  <a:pt x="1077005" y="2322314"/>
                </a:cubicBezTo>
                <a:cubicBezTo>
                  <a:pt x="1043800" y="2322314"/>
                  <a:pt x="1043800" y="2322314"/>
                  <a:pt x="1043800" y="2322314"/>
                </a:cubicBezTo>
                <a:cubicBezTo>
                  <a:pt x="1010060" y="2322314"/>
                  <a:pt x="1010060" y="2289108"/>
                  <a:pt x="976856" y="2289108"/>
                </a:cubicBezTo>
                <a:cubicBezTo>
                  <a:pt x="976856" y="2289108"/>
                  <a:pt x="976856" y="2289108"/>
                  <a:pt x="942580" y="2289108"/>
                </a:cubicBezTo>
                <a:cubicBezTo>
                  <a:pt x="942580" y="2255901"/>
                  <a:pt x="908840" y="2255901"/>
                  <a:pt x="908840" y="2222159"/>
                </a:cubicBezTo>
                <a:cubicBezTo>
                  <a:pt x="875636" y="2222159"/>
                  <a:pt x="875636" y="2222159"/>
                  <a:pt x="875636" y="2222159"/>
                </a:cubicBezTo>
                <a:cubicBezTo>
                  <a:pt x="875636" y="2187881"/>
                  <a:pt x="875636" y="2120932"/>
                  <a:pt x="875636" y="2087726"/>
                </a:cubicBezTo>
                <a:cubicBezTo>
                  <a:pt x="875636" y="2053448"/>
                  <a:pt x="875636" y="2053448"/>
                  <a:pt x="841895" y="2053448"/>
                </a:cubicBezTo>
                <a:cubicBezTo>
                  <a:pt x="807620" y="2019706"/>
                  <a:pt x="807620" y="2019706"/>
                  <a:pt x="841895" y="2019706"/>
                </a:cubicBezTo>
                <a:cubicBezTo>
                  <a:pt x="841895" y="2019706"/>
                  <a:pt x="841895" y="2019706"/>
                  <a:pt x="841895" y="1986500"/>
                </a:cubicBezTo>
                <a:cubicBezTo>
                  <a:pt x="841895" y="1986500"/>
                  <a:pt x="841895" y="1986500"/>
                  <a:pt x="807620" y="1986500"/>
                </a:cubicBezTo>
                <a:cubicBezTo>
                  <a:pt x="807620" y="1986500"/>
                  <a:pt x="807620" y="1986500"/>
                  <a:pt x="774415" y="1986500"/>
                </a:cubicBezTo>
                <a:cubicBezTo>
                  <a:pt x="740675" y="1986500"/>
                  <a:pt x="707471" y="1986500"/>
                  <a:pt x="707471" y="1986500"/>
                </a:cubicBezTo>
                <a:cubicBezTo>
                  <a:pt x="673195" y="1986500"/>
                  <a:pt x="673195" y="1986500"/>
                  <a:pt x="673195" y="1986500"/>
                </a:cubicBezTo>
                <a:cubicBezTo>
                  <a:pt x="639455" y="1986500"/>
                  <a:pt x="606251" y="1986500"/>
                  <a:pt x="573046" y="1986500"/>
                </a:cubicBezTo>
                <a:cubicBezTo>
                  <a:pt x="538235" y="1986500"/>
                  <a:pt x="505030" y="1986500"/>
                  <a:pt x="471826" y="1986500"/>
                </a:cubicBezTo>
                <a:lnTo>
                  <a:pt x="438086" y="1986500"/>
                </a:lnTo>
                <a:cubicBezTo>
                  <a:pt x="403810" y="1986500"/>
                  <a:pt x="403810" y="1986500"/>
                  <a:pt x="403810" y="1953293"/>
                </a:cubicBezTo>
                <a:cubicBezTo>
                  <a:pt x="370070" y="1953293"/>
                  <a:pt x="370070" y="1953293"/>
                  <a:pt x="370070" y="1953293"/>
                </a:cubicBezTo>
                <a:cubicBezTo>
                  <a:pt x="370070" y="1986500"/>
                  <a:pt x="336866" y="1986500"/>
                  <a:pt x="336866" y="1986500"/>
                </a:cubicBezTo>
                <a:cubicBezTo>
                  <a:pt x="302590" y="1986500"/>
                  <a:pt x="302590" y="1986500"/>
                  <a:pt x="302590" y="1953293"/>
                </a:cubicBezTo>
                <a:cubicBezTo>
                  <a:pt x="268850" y="1953293"/>
                  <a:pt x="268850" y="1953293"/>
                  <a:pt x="235645" y="1953293"/>
                </a:cubicBezTo>
                <a:lnTo>
                  <a:pt x="235645" y="1918480"/>
                </a:lnTo>
                <a:cubicBezTo>
                  <a:pt x="202441" y="1918480"/>
                  <a:pt x="202441" y="1918480"/>
                  <a:pt x="202441" y="1918480"/>
                </a:cubicBezTo>
                <a:cubicBezTo>
                  <a:pt x="168701" y="1918480"/>
                  <a:pt x="168701" y="1918480"/>
                  <a:pt x="168701" y="1885273"/>
                </a:cubicBezTo>
                <a:cubicBezTo>
                  <a:pt x="168701" y="1851531"/>
                  <a:pt x="168701" y="1851531"/>
                  <a:pt x="134425" y="1851531"/>
                </a:cubicBezTo>
                <a:cubicBezTo>
                  <a:pt x="134425" y="1851531"/>
                  <a:pt x="101220" y="1851531"/>
                  <a:pt x="67480" y="1851531"/>
                </a:cubicBezTo>
                <a:lnTo>
                  <a:pt x="67480" y="1818325"/>
                </a:lnTo>
                <a:cubicBezTo>
                  <a:pt x="67480" y="1818325"/>
                  <a:pt x="101220" y="1818325"/>
                  <a:pt x="67480" y="1784047"/>
                </a:cubicBezTo>
                <a:cubicBezTo>
                  <a:pt x="34276" y="1784047"/>
                  <a:pt x="34276" y="1784047"/>
                  <a:pt x="34276" y="1750305"/>
                </a:cubicBezTo>
                <a:lnTo>
                  <a:pt x="67480" y="1750305"/>
                </a:lnTo>
                <a:cubicBezTo>
                  <a:pt x="101220" y="1750305"/>
                  <a:pt x="101220" y="1750305"/>
                  <a:pt x="101220" y="1717099"/>
                </a:cubicBezTo>
                <a:lnTo>
                  <a:pt x="101220" y="1683892"/>
                </a:lnTo>
                <a:cubicBezTo>
                  <a:pt x="101220" y="1683892"/>
                  <a:pt x="101220" y="1683892"/>
                  <a:pt x="101220" y="1649079"/>
                </a:cubicBezTo>
                <a:lnTo>
                  <a:pt x="67480" y="1649079"/>
                </a:lnTo>
                <a:cubicBezTo>
                  <a:pt x="34276" y="1615872"/>
                  <a:pt x="67480" y="1615872"/>
                  <a:pt x="34276" y="1582666"/>
                </a:cubicBezTo>
                <a:lnTo>
                  <a:pt x="34276" y="1548924"/>
                </a:lnTo>
                <a:lnTo>
                  <a:pt x="0" y="1548924"/>
                </a:lnTo>
                <a:cubicBezTo>
                  <a:pt x="0" y="1514646"/>
                  <a:pt x="0" y="1514646"/>
                  <a:pt x="34276" y="1514646"/>
                </a:cubicBezTo>
                <a:cubicBezTo>
                  <a:pt x="34276" y="1480904"/>
                  <a:pt x="34276" y="1480904"/>
                  <a:pt x="34276" y="1480904"/>
                </a:cubicBezTo>
                <a:lnTo>
                  <a:pt x="34276" y="1447697"/>
                </a:lnTo>
                <a:cubicBezTo>
                  <a:pt x="67480" y="1447697"/>
                  <a:pt x="67480" y="1447697"/>
                  <a:pt x="67480" y="1447697"/>
                </a:cubicBezTo>
                <a:cubicBezTo>
                  <a:pt x="67480" y="1447697"/>
                  <a:pt x="67480" y="1447697"/>
                  <a:pt x="67480" y="1414491"/>
                </a:cubicBezTo>
                <a:cubicBezTo>
                  <a:pt x="67480" y="1379677"/>
                  <a:pt x="67480" y="1379677"/>
                  <a:pt x="67480" y="1379677"/>
                </a:cubicBezTo>
                <a:cubicBezTo>
                  <a:pt x="67480" y="1379677"/>
                  <a:pt x="67480" y="1379677"/>
                  <a:pt x="67480" y="1346471"/>
                </a:cubicBezTo>
                <a:cubicBezTo>
                  <a:pt x="67480" y="1346471"/>
                  <a:pt x="67480" y="1346471"/>
                  <a:pt x="34276" y="1346471"/>
                </a:cubicBezTo>
                <a:lnTo>
                  <a:pt x="34276" y="1313264"/>
                </a:lnTo>
                <a:cubicBezTo>
                  <a:pt x="34276" y="1279522"/>
                  <a:pt x="0" y="1245245"/>
                  <a:pt x="34276" y="1212038"/>
                </a:cubicBezTo>
                <a:cubicBezTo>
                  <a:pt x="34276" y="1178296"/>
                  <a:pt x="34276" y="1178296"/>
                  <a:pt x="34276" y="1178296"/>
                </a:cubicBezTo>
                <a:cubicBezTo>
                  <a:pt x="34276" y="1178296"/>
                  <a:pt x="67480" y="1178296"/>
                  <a:pt x="67480" y="1145089"/>
                </a:cubicBezTo>
                <a:cubicBezTo>
                  <a:pt x="67480" y="1110812"/>
                  <a:pt x="67480" y="1110812"/>
                  <a:pt x="67480" y="1110812"/>
                </a:cubicBezTo>
                <a:cubicBezTo>
                  <a:pt x="67480" y="1077070"/>
                  <a:pt x="67480" y="1077070"/>
                  <a:pt x="67480" y="1077070"/>
                </a:cubicBezTo>
                <a:cubicBezTo>
                  <a:pt x="67480" y="1043863"/>
                  <a:pt x="67480" y="1043863"/>
                  <a:pt x="67480" y="1043863"/>
                </a:cubicBezTo>
                <a:cubicBezTo>
                  <a:pt x="67480" y="1043863"/>
                  <a:pt x="67480" y="1043863"/>
                  <a:pt x="101220" y="1010121"/>
                </a:cubicBezTo>
                <a:cubicBezTo>
                  <a:pt x="67480" y="1010121"/>
                  <a:pt x="67480" y="1010121"/>
                  <a:pt x="67480" y="1010121"/>
                </a:cubicBezTo>
                <a:cubicBezTo>
                  <a:pt x="67480" y="1010121"/>
                  <a:pt x="67480" y="1010121"/>
                  <a:pt x="101220" y="975843"/>
                </a:cubicBezTo>
                <a:cubicBezTo>
                  <a:pt x="101220" y="942637"/>
                  <a:pt x="101220" y="942637"/>
                  <a:pt x="101220" y="942637"/>
                </a:cubicBezTo>
                <a:cubicBezTo>
                  <a:pt x="101220" y="908895"/>
                  <a:pt x="101220" y="908895"/>
                  <a:pt x="101220" y="908895"/>
                </a:cubicBezTo>
                <a:cubicBezTo>
                  <a:pt x="101220" y="875688"/>
                  <a:pt x="101220" y="875688"/>
                  <a:pt x="101220" y="875688"/>
                </a:cubicBezTo>
                <a:cubicBezTo>
                  <a:pt x="101220" y="841410"/>
                  <a:pt x="101220" y="841410"/>
                  <a:pt x="101220" y="807668"/>
                </a:cubicBezTo>
                <a:cubicBezTo>
                  <a:pt x="101220" y="774462"/>
                  <a:pt x="134425" y="774462"/>
                  <a:pt x="168701" y="774462"/>
                </a:cubicBezTo>
                <a:cubicBezTo>
                  <a:pt x="168701" y="807668"/>
                  <a:pt x="202441" y="807668"/>
                  <a:pt x="202441" y="807668"/>
                </a:cubicBezTo>
                <a:cubicBezTo>
                  <a:pt x="235645" y="807668"/>
                  <a:pt x="268850" y="807668"/>
                  <a:pt x="268850" y="807668"/>
                </a:cubicBezTo>
                <a:cubicBezTo>
                  <a:pt x="302590" y="807668"/>
                  <a:pt x="302590" y="807668"/>
                  <a:pt x="336866" y="807668"/>
                </a:cubicBezTo>
                <a:cubicBezTo>
                  <a:pt x="370070" y="807668"/>
                  <a:pt x="370070" y="807668"/>
                  <a:pt x="403810" y="774462"/>
                </a:cubicBezTo>
                <a:cubicBezTo>
                  <a:pt x="438086" y="774462"/>
                  <a:pt x="438086" y="774462"/>
                  <a:pt x="438086" y="774462"/>
                </a:cubicBezTo>
                <a:cubicBezTo>
                  <a:pt x="471826" y="774462"/>
                  <a:pt x="471826" y="774462"/>
                  <a:pt x="505030" y="774462"/>
                </a:cubicBezTo>
                <a:cubicBezTo>
                  <a:pt x="573046" y="741255"/>
                  <a:pt x="673195" y="741255"/>
                  <a:pt x="774415" y="706442"/>
                </a:cubicBezTo>
                <a:cubicBezTo>
                  <a:pt x="807620" y="706442"/>
                  <a:pt x="807620" y="706442"/>
                  <a:pt x="841895" y="706442"/>
                </a:cubicBezTo>
                <a:cubicBezTo>
                  <a:pt x="841895" y="706442"/>
                  <a:pt x="875636" y="706442"/>
                  <a:pt x="875636" y="673236"/>
                </a:cubicBezTo>
                <a:cubicBezTo>
                  <a:pt x="908840" y="673236"/>
                  <a:pt x="908840" y="673236"/>
                  <a:pt x="942580" y="640029"/>
                </a:cubicBezTo>
                <a:cubicBezTo>
                  <a:pt x="942580" y="606287"/>
                  <a:pt x="942580" y="572009"/>
                  <a:pt x="976856" y="572009"/>
                </a:cubicBezTo>
                <a:cubicBezTo>
                  <a:pt x="976856" y="572009"/>
                  <a:pt x="976856" y="572009"/>
                  <a:pt x="1010060" y="572009"/>
                </a:cubicBezTo>
                <a:lnTo>
                  <a:pt x="1043800" y="572009"/>
                </a:lnTo>
                <a:cubicBezTo>
                  <a:pt x="1111281" y="572009"/>
                  <a:pt x="1145021" y="572009"/>
                  <a:pt x="1211430" y="572009"/>
                </a:cubicBezTo>
                <a:cubicBezTo>
                  <a:pt x="1279446" y="538267"/>
                  <a:pt x="1346390" y="538267"/>
                  <a:pt x="1414406" y="538267"/>
                </a:cubicBezTo>
                <a:cubicBezTo>
                  <a:pt x="1447610" y="538267"/>
                  <a:pt x="1447610" y="538267"/>
                  <a:pt x="1447610" y="572009"/>
                </a:cubicBezTo>
                <a:cubicBezTo>
                  <a:pt x="1480815" y="538267"/>
                  <a:pt x="1548831" y="572009"/>
                  <a:pt x="1582035" y="572009"/>
                </a:cubicBezTo>
                <a:cubicBezTo>
                  <a:pt x="1650051" y="572009"/>
                  <a:pt x="1716995" y="572009"/>
                  <a:pt x="1785011" y="572009"/>
                </a:cubicBezTo>
                <a:cubicBezTo>
                  <a:pt x="1785011" y="572009"/>
                  <a:pt x="1818216" y="538267"/>
                  <a:pt x="1818216" y="572009"/>
                </a:cubicBezTo>
                <a:cubicBezTo>
                  <a:pt x="1851420" y="572009"/>
                  <a:pt x="1851420" y="538267"/>
                  <a:pt x="1851420" y="538267"/>
                </a:cubicBezTo>
                <a:cubicBezTo>
                  <a:pt x="1885160" y="538267"/>
                  <a:pt x="1885160" y="538267"/>
                  <a:pt x="1885160" y="538267"/>
                </a:cubicBezTo>
                <a:cubicBezTo>
                  <a:pt x="1919436" y="505061"/>
                  <a:pt x="1919436" y="505061"/>
                  <a:pt x="1952640" y="505061"/>
                </a:cubicBezTo>
                <a:cubicBezTo>
                  <a:pt x="1952640" y="471854"/>
                  <a:pt x="1986381" y="437041"/>
                  <a:pt x="2019585" y="437041"/>
                </a:cubicBezTo>
                <a:cubicBezTo>
                  <a:pt x="2053861" y="403834"/>
                  <a:pt x="2053861" y="403834"/>
                  <a:pt x="2087601" y="403834"/>
                </a:cubicBezTo>
                <a:cubicBezTo>
                  <a:pt x="2087601" y="370628"/>
                  <a:pt x="2087601" y="370628"/>
                  <a:pt x="2120805" y="336886"/>
                </a:cubicBezTo>
                <a:cubicBezTo>
                  <a:pt x="2154010" y="336886"/>
                  <a:pt x="2188821" y="302608"/>
                  <a:pt x="2222026" y="302608"/>
                </a:cubicBezTo>
                <a:lnTo>
                  <a:pt x="2255766" y="302608"/>
                </a:lnTo>
                <a:cubicBezTo>
                  <a:pt x="2288970" y="269401"/>
                  <a:pt x="2323246" y="269401"/>
                  <a:pt x="2323246" y="269401"/>
                </a:cubicBezTo>
                <a:cubicBezTo>
                  <a:pt x="2356986" y="269401"/>
                  <a:pt x="2390190" y="269401"/>
                  <a:pt x="2390190" y="269401"/>
                </a:cubicBezTo>
                <a:cubicBezTo>
                  <a:pt x="2423395" y="269401"/>
                  <a:pt x="2423395" y="269401"/>
                  <a:pt x="2423395" y="269401"/>
                </a:cubicBezTo>
                <a:cubicBezTo>
                  <a:pt x="2458206" y="302608"/>
                  <a:pt x="2491411" y="269401"/>
                  <a:pt x="2524615" y="302608"/>
                </a:cubicBezTo>
                <a:cubicBezTo>
                  <a:pt x="2558355" y="302608"/>
                  <a:pt x="2558355" y="302608"/>
                  <a:pt x="2558355" y="302608"/>
                </a:cubicBezTo>
                <a:lnTo>
                  <a:pt x="2592631" y="302608"/>
                </a:lnTo>
                <a:cubicBezTo>
                  <a:pt x="2592631" y="336886"/>
                  <a:pt x="2592631" y="336886"/>
                  <a:pt x="2625835" y="336886"/>
                </a:cubicBezTo>
                <a:cubicBezTo>
                  <a:pt x="2625835" y="336886"/>
                  <a:pt x="2659575" y="336886"/>
                  <a:pt x="2692780" y="370628"/>
                </a:cubicBezTo>
                <a:cubicBezTo>
                  <a:pt x="2692780" y="370628"/>
                  <a:pt x="2727591" y="370628"/>
                  <a:pt x="2760796" y="336886"/>
                </a:cubicBezTo>
                <a:cubicBezTo>
                  <a:pt x="2760796" y="336886"/>
                  <a:pt x="2760796" y="336886"/>
                  <a:pt x="2794000" y="336886"/>
                </a:cubicBezTo>
                <a:cubicBezTo>
                  <a:pt x="2794000" y="336886"/>
                  <a:pt x="2794000" y="336886"/>
                  <a:pt x="2827740" y="336886"/>
                </a:cubicBezTo>
                <a:cubicBezTo>
                  <a:pt x="2862016" y="336886"/>
                  <a:pt x="2895220" y="302608"/>
                  <a:pt x="2928961" y="302608"/>
                </a:cubicBezTo>
                <a:cubicBezTo>
                  <a:pt x="2962165" y="302608"/>
                  <a:pt x="2996441" y="302608"/>
                  <a:pt x="2996441" y="269401"/>
                </a:cubicBezTo>
                <a:cubicBezTo>
                  <a:pt x="3030181" y="269401"/>
                  <a:pt x="3063385" y="269401"/>
                  <a:pt x="3096590" y="235659"/>
                </a:cubicBezTo>
                <a:lnTo>
                  <a:pt x="3131401" y="235659"/>
                </a:lnTo>
                <a:lnTo>
                  <a:pt x="3164606" y="235659"/>
                </a:lnTo>
                <a:lnTo>
                  <a:pt x="3198346" y="235659"/>
                </a:lnTo>
                <a:lnTo>
                  <a:pt x="3231550" y="235659"/>
                </a:lnTo>
                <a:cubicBezTo>
                  <a:pt x="3231550" y="202453"/>
                  <a:pt x="3264755" y="202453"/>
                  <a:pt x="3264755" y="202453"/>
                </a:cubicBezTo>
                <a:cubicBezTo>
                  <a:pt x="3299566" y="202453"/>
                  <a:pt x="3332770" y="202453"/>
                  <a:pt x="3365975" y="202453"/>
                </a:cubicBezTo>
                <a:lnTo>
                  <a:pt x="3400786" y="202453"/>
                </a:lnTo>
                <a:cubicBezTo>
                  <a:pt x="3433991" y="202453"/>
                  <a:pt x="3433991" y="202453"/>
                  <a:pt x="3467195" y="168175"/>
                </a:cubicBezTo>
                <a:cubicBezTo>
                  <a:pt x="3535211" y="168175"/>
                  <a:pt x="3568951" y="134433"/>
                  <a:pt x="3635360" y="134433"/>
                </a:cubicBezTo>
                <a:cubicBezTo>
                  <a:pt x="3670171" y="134433"/>
                  <a:pt x="3703376" y="134433"/>
                  <a:pt x="3736580" y="134433"/>
                </a:cubicBezTo>
                <a:cubicBezTo>
                  <a:pt x="3770321" y="134433"/>
                  <a:pt x="3770321" y="134433"/>
                  <a:pt x="3770321" y="134433"/>
                </a:cubicBezTo>
                <a:lnTo>
                  <a:pt x="3804596" y="134433"/>
                </a:lnTo>
                <a:lnTo>
                  <a:pt x="3837801" y="134433"/>
                </a:lnTo>
                <a:lnTo>
                  <a:pt x="3837801" y="101226"/>
                </a:lnTo>
                <a:cubicBezTo>
                  <a:pt x="3871540" y="101226"/>
                  <a:pt x="3871540" y="101226"/>
                  <a:pt x="3904745" y="101226"/>
                </a:cubicBezTo>
                <a:cubicBezTo>
                  <a:pt x="3904745" y="134433"/>
                  <a:pt x="3904745" y="134433"/>
                  <a:pt x="3939020" y="101226"/>
                </a:cubicBezTo>
                <a:lnTo>
                  <a:pt x="3972761" y="101226"/>
                </a:lnTo>
                <a:cubicBezTo>
                  <a:pt x="4005965" y="101226"/>
                  <a:pt x="4005965" y="134433"/>
                  <a:pt x="4039706" y="101226"/>
                </a:cubicBezTo>
                <a:cubicBezTo>
                  <a:pt x="4039706" y="101226"/>
                  <a:pt x="4039706" y="101226"/>
                  <a:pt x="4073981" y="101226"/>
                </a:cubicBezTo>
                <a:cubicBezTo>
                  <a:pt x="4073981" y="101226"/>
                  <a:pt x="4073981" y="101226"/>
                  <a:pt x="4107186" y="101226"/>
                </a:cubicBezTo>
                <a:cubicBezTo>
                  <a:pt x="4107186" y="67484"/>
                  <a:pt x="4140925" y="101226"/>
                  <a:pt x="4174130" y="101226"/>
                </a:cubicBezTo>
                <a:cubicBezTo>
                  <a:pt x="4174130" y="67484"/>
                  <a:pt x="4174130" y="67484"/>
                  <a:pt x="4208406" y="101226"/>
                </a:cubicBezTo>
                <a:cubicBezTo>
                  <a:pt x="4242146" y="67484"/>
                  <a:pt x="4275350" y="67484"/>
                  <a:pt x="4275350" y="67484"/>
                </a:cubicBezTo>
                <a:cubicBezTo>
                  <a:pt x="4308555" y="67484"/>
                  <a:pt x="4308555" y="67484"/>
                  <a:pt x="4308555" y="101226"/>
                </a:cubicBezTo>
                <a:cubicBezTo>
                  <a:pt x="4343366" y="101226"/>
                  <a:pt x="4376570" y="101226"/>
                  <a:pt x="4409775" y="101226"/>
                </a:cubicBezTo>
                <a:cubicBezTo>
                  <a:pt x="4409775" y="67484"/>
                  <a:pt x="4477791" y="67484"/>
                  <a:pt x="4511531" y="67484"/>
                </a:cubicBezTo>
                <a:cubicBezTo>
                  <a:pt x="4511531" y="67484"/>
                  <a:pt x="4544735" y="67484"/>
                  <a:pt x="4544735" y="101226"/>
                </a:cubicBezTo>
                <a:cubicBezTo>
                  <a:pt x="4577940" y="101226"/>
                  <a:pt x="4577940" y="101226"/>
                  <a:pt x="4577940" y="101226"/>
                </a:cubicBezTo>
                <a:cubicBezTo>
                  <a:pt x="4612751" y="67484"/>
                  <a:pt x="4645956" y="67484"/>
                  <a:pt x="4679160" y="101226"/>
                </a:cubicBezTo>
                <a:cubicBezTo>
                  <a:pt x="4679160" y="67484"/>
                  <a:pt x="4712900" y="101226"/>
                  <a:pt x="4712900" y="101226"/>
                </a:cubicBezTo>
                <a:cubicBezTo>
                  <a:pt x="4747176" y="67484"/>
                  <a:pt x="4747176" y="101226"/>
                  <a:pt x="4780380" y="67484"/>
                </a:cubicBezTo>
                <a:lnTo>
                  <a:pt x="4814120" y="101226"/>
                </a:lnTo>
                <a:lnTo>
                  <a:pt x="4847325" y="101226"/>
                </a:lnTo>
                <a:lnTo>
                  <a:pt x="4881601" y="101226"/>
                </a:lnTo>
                <a:cubicBezTo>
                  <a:pt x="4948545" y="101226"/>
                  <a:pt x="5016561" y="101226"/>
                  <a:pt x="5083505" y="101226"/>
                </a:cubicBezTo>
                <a:cubicBezTo>
                  <a:pt x="5083505" y="101226"/>
                  <a:pt x="5116710" y="101226"/>
                  <a:pt x="5150986" y="101226"/>
                </a:cubicBezTo>
                <a:cubicBezTo>
                  <a:pt x="5184726" y="101226"/>
                  <a:pt x="5217930" y="134433"/>
                  <a:pt x="5217930" y="134433"/>
                </a:cubicBezTo>
                <a:cubicBezTo>
                  <a:pt x="5251135" y="134433"/>
                  <a:pt x="5285946" y="134433"/>
                  <a:pt x="5285946" y="134433"/>
                </a:cubicBezTo>
                <a:cubicBezTo>
                  <a:pt x="5319150" y="134433"/>
                  <a:pt x="5319150" y="134433"/>
                  <a:pt x="5319150" y="134433"/>
                </a:cubicBezTo>
                <a:cubicBezTo>
                  <a:pt x="5352355" y="134433"/>
                  <a:pt x="5352355" y="134433"/>
                  <a:pt x="5352355" y="134433"/>
                </a:cubicBezTo>
                <a:cubicBezTo>
                  <a:pt x="5386095" y="134433"/>
                  <a:pt x="5420371" y="134433"/>
                  <a:pt x="5454111" y="134433"/>
                </a:cubicBezTo>
                <a:lnTo>
                  <a:pt x="5487315" y="134433"/>
                </a:lnTo>
                <a:cubicBezTo>
                  <a:pt x="5520520" y="134433"/>
                  <a:pt x="5520520" y="168175"/>
                  <a:pt x="5555331" y="168175"/>
                </a:cubicBezTo>
                <a:cubicBezTo>
                  <a:pt x="5555331" y="134433"/>
                  <a:pt x="5588536" y="168175"/>
                  <a:pt x="5588536" y="168175"/>
                </a:cubicBezTo>
                <a:cubicBezTo>
                  <a:pt x="5621740" y="168175"/>
                  <a:pt x="5655480" y="168175"/>
                  <a:pt x="5655480" y="168175"/>
                </a:cubicBezTo>
                <a:cubicBezTo>
                  <a:pt x="5689756" y="168175"/>
                  <a:pt x="5722960" y="168175"/>
                  <a:pt x="5722960" y="168175"/>
                </a:cubicBezTo>
                <a:cubicBezTo>
                  <a:pt x="5756700" y="168175"/>
                  <a:pt x="5789905" y="168175"/>
                  <a:pt x="5824716" y="168175"/>
                </a:cubicBezTo>
                <a:lnTo>
                  <a:pt x="5857921" y="168175"/>
                </a:lnTo>
                <a:cubicBezTo>
                  <a:pt x="5891126" y="202453"/>
                  <a:pt x="5959141" y="168175"/>
                  <a:pt x="5992345" y="202453"/>
                </a:cubicBezTo>
                <a:lnTo>
                  <a:pt x="6026086" y="202453"/>
                </a:lnTo>
                <a:cubicBezTo>
                  <a:pt x="6026086" y="202453"/>
                  <a:pt x="6026086" y="202453"/>
                  <a:pt x="6059290" y="202453"/>
                </a:cubicBezTo>
                <a:cubicBezTo>
                  <a:pt x="6059290" y="202453"/>
                  <a:pt x="6059290" y="202453"/>
                  <a:pt x="6093566" y="202453"/>
                </a:cubicBezTo>
                <a:cubicBezTo>
                  <a:pt x="6093566" y="202453"/>
                  <a:pt x="6093566" y="202453"/>
                  <a:pt x="6127306" y="202453"/>
                </a:cubicBezTo>
                <a:cubicBezTo>
                  <a:pt x="6127306" y="235659"/>
                  <a:pt x="6127306" y="235659"/>
                  <a:pt x="6160511" y="235659"/>
                </a:cubicBezTo>
                <a:cubicBezTo>
                  <a:pt x="6160511" y="235659"/>
                  <a:pt x="6160511" y="235659"/>
                  <a:pt x="6193715" y="235659"/>
                </a:cubicBezTo>
                <a:cubicBezTo>
                  <a:pt x="6193715" y="202453"/>
                  <a:pt x="6228526" y="202453"/>
                  <a:pt x="6228526" y="235659"/>
                </a:cubicBezTo>
                <a:cubicBezTo>
                  <a:pt x="6261730" y="235659"/>
                  <a:pt x="6261730" y="235659"/>
                  <a:pt x="6261730" y="235659"/>
                </a:cubicBezTo>
                <a:cubicBezTo>
                  <a:pt x="6295471" y="235659"/>
                  <a:pt x="6295471" y="235659"/>
                  <a:pt x="6295471" y="235659"/>
                </a:cubicBezTo>
                <a:cubicBezTo>
                  <a:pt x="6328675" y="235659"/>
                  <a:pt x="6328675" y="235659"/>
                  <a:pt x="6362951" y="235659"/>
                </a:cubicBezTo>
                <a:lnTo>
                  <a:pt x="6396691" y="235659"/>
                </a:lnTo>
                <a:cubicBezTo>
                  <a:pt x="6429896" y="235659"/>
                  <a:pt x="6463100" y="235659"/>
                  <a:pt x="6463100" y="235659"/>
                </a:cubicBezTo>
                <a:lnTo>
                  <a:pt x="6497375" y="235659"/>
                </a:lnTo>
                <a:cubicBezTo>
                  <a:pt x="6530580" y="202453"/>
                  <a:pt x="6563784" y="235659"/>
                  <a:pt x="6597525" y="235659"/>
                </a:cubicBezTo>
                <a:lnTo>
                  <a:pt x="6631800" y="235659"/>
                </a:lnTo>
                <a:cubicBezTo>
                  <a:pt x="6665005" y="235659"/>
                  <a:pt x="6665005" y="235659"/>
                  <a:pt x="6665005" y="235659"/>
                </a:cubicBezTo>
                <a:lnTo>
                  <a:pt x="6698745" y="235659"/>
                </a:lnTo>
                <a:lnTo>
                  <a:pt x="6731949" y="235659"/>
                </a:lnTo>
                <a:cubicBezTo>
                  <a:pt x="6766760" y="235659"/>
                  <a:pt x="6799965" y="235659"/>
                  <a:pt x="6799965" y="235659"/>
                </a:cubicBezTo>
                <a:cubicBezTo>
                  <a:pt x="6833170" y="235659"/>
                  <a:pt x="6833170" y="235659"/>
                  <a:pt x="6833170" y="235659"/>
                </a:cubicBezTo>
                <a:lnTo>
                  <a:pt x="6866910" y="235659"/>
                </a:lnTo>
                <a:cubicBezTo>
                  <a:pt x="6901185" y="235659"/>
                  <a:pt x="6901185" y="235659"/>
                  <a:pt x="6934390" y="235659"/>
                </a:cubicBezTo>
                <a:cubicBezTo>
                  <a:pt x="6968130" y="235659"/>
                  <a:pt x="7001334" y="235659"/>
                  <a:pt x="7001334" y="235659"/>
                </a:cubicBezTo>
                <a:cubicBezTo>
                  <a:pt x="7035610" y="235659"/>
                  <a:pt x="7035610" y="235659"/>
                  <a:pt x="7035610" y="235659"/>
                </a:cubicBezTo>
                <a:cubicBezTo>
                  <a:pt x="7035610" y="235659"/>
                  <a:pt x="7035610" y="202453"/>
                  <a:pt x="7069350" y="235659"/>
                </a:cubicBezTo>
                <a:cubicBezTo>
                  <a:pt x="7069350" y="235659"/>
                  <a:pt x="7069350" y="235659"/>
                  <a:pt x="7102555" y="202453"/>
                </a:cubicBezTo>
                <a:cubicBezTo>
                  <a:pt x="7135759" y="202453"/>
                  <a:pt x="7135759" y="202453"/>
                  <a:pt x="7170570" y="235659"/>
                </a:cubicBezTo>
                <a:lnTo>
                  <a:pt x="7203775" y="202453"/>
                </a:lnTo>
                <a:cubicBezTo>
                  <a:pt x="7270719" y="202453"/>
                  <a:pt x="7303924" y="202453"/>
                  <a:pt x="7338735" y="202453"/>
                </a:cubicBezTo>
                <a:cubicBezTo>
                  <a:pt x="7371940" y="202453"/>
                  <a:pt x="7405144" y="202453"/>
                  <a:pt x="7405144" y="202453"/>
                </a:cubicBezTo>
                <a:cubicBezTo>
                  <a:pt x="7438884" y="202453"/>
                  <a:pt x="7473160" y="202453"/>
                  <a:pt x="7506364" y="202453"/>
                </a:cubicBezTo>
                <a:cubicBezTo>
                  <a:pt x="7540105" y="202453"/>
                  <a:pt x="7540105" y="202453"/>
                  <a:pt x="7574380" y="202453"/>
                </a:cubicBezTo>
                <a:cubicBezTo>
                  <a:pt x="7607585" y="202453"/>
                  <a:pt x="7607585" y="168175"/>
                  <a:pt x="7641325" y="202453"/>
                </a:cubicBezTo>
                <a:lnTo>
                  <a:pt x="7674529" y="168175"/>
                </a:lnTo>
                <a:lnTo>
                  <a:pt x="7709340" y="202453"/>
                </a:lnTo>
                <a:cubicBezTo>
                  <a:pt x="7709340" y="202453"/>
                  <a:pt x="7742545" y="202453"/>
                  <a:pt x="7742545" y="168175"/>
                </a:cubicBezTo>
                <a:cubicBezTo>
                  <a:pt x="7742545" y="168175"/>
                  <a:pt x="7742545" y="168175"/>
                  <a:pt x="7775749" y="168175"/>
                </a:cubicBezTo>
                <a:cubicBezTo>
                  <a:pt x="7775749" y="202453"/>
                  <a:pt x="7775749" y="168175"/>
                  <a:pt x="7809489" y="168175"/>
                </a:cubicBezTo>
                <a:lnTo>
                  <a:pt x="7843765" y="168175"/>
                </a:lnTo>
                <a:cubicBezTo>
                  <a:pt x="7843765" y="202453"/>
                  <a:pt x="7843765" y="202453"/>
                  <a:pt x="7876969" y="168175"/>
                </a:cubicBezTo>
                <a:cubicBezTo>
                  <a:pt x="7910709" y="168175"/>
                  <a:pt x="7943914" y="168175"/>
                  <a:pt x="7978189" y="168175"/>
                </a:cubicBezTo>
                <a:lnTo>
                  <a:pt x="8011930" y="168175"/>
                </a:lnTo>
                <a:cubicBezTo>
                  <a:pt x="8011930" y="202453"/>
                  <a:pt x="8011930" y="202453"/>
                  <a:pt x="8045135" y="168175"/>
                </a:cubicBezTo>
                <a:cubicBezTo>
                  <a:pt x="8078875" y="202453"/>
                  <a:pt x="8078875" y="202453"/>
                  <a:pt x="8113150" y="168175"/>
                </a:cubicBezTo>
                <a:cubicBezTo>
                  <a:pt x="8146355" y="168175"/>
                  <a:pt x="8146355" y="168175"/>
                  <a:pt x="8180095" y="168175"/>
                </a:cubicBezTo>
                <a:lnTo>
                  <a:pt x="8213299" y="168175"/>
                </a:lnTo>
                <a:cubicBezTo>
                  <a:pt x="8247575" y="168175"/>
                  <a:pt x="8281315" y="168175"/>
                  <a:pt x="8314519" y="168175"/>
                </a:cubicBezTo>
                <a:cubicBezTo>
                  <a:pt x="8347724" y="168175"/>
                  <a:pt x="8347724" y="168175"/>
                  <a:pt x="8382535" y="168175"/>
                </a:cubicBezTo>
                <a:cubicBezTo>
                  <a:pt x="8415740" y="168175"/>
                  <a:pt x="8415740" y="168175"/>
                  <a:pt x="8448944" y="168175"/>
                </a:cubicBezTo>
                <a:cubicBezTo>
                  <a:pt x="8482684" y="168175"/>
                  <a:pt x="8516960" y="168175"/>
                  <a:pt x="8550700" y="134433"/>
                </a:cubicBezTo>
                <a:cubicBezTo>
                  <a:pt x="8583904" y="134433"/>
                  <a:pt x="8583904" y="134433"/>
                  <a:pt x="8583904" y="134433"/>
                </a:cubicBezTo>
                <a:cubicBezTo>
                  <a:pt x="8617109" y="134433"/>
                  <a:pt x="8617109" y="134433"/>
                  <a:pt x="8651920" y="168175"/>
                </a:cubicBezTo>
                <a:cubicBezTo>
                  <a:pt x="8651920" y="168175"/>
                  <a:pt x="8651920" y="168175"/>
                  <a:pt x="8685125" y="168175"/>
                </a:cubicBezTo>
                <a:cubicBezTo>
                  <a:pt x="8718329" y="168175"/>
                  <a:pt x="8752069" y="168175"/>
                  <a:pt x="8786345" y="168175"/>
                </a:cubicBezTo>
                <a:lnTo>
                  <a:pt x="8819549" y="168175"/>
                </a:lnTo>
                <a:cubicBezTo>
                  <a:pt x="8819549" y="134433"/>
                  <a:pt x="8853290" y="134433"/>
                  <a:pt x="8886494" y="134433"/>
                </a:cubicBezTo>
                <a:cubicBezTo>
                  <a:pt x="8886494" y="168175"/>
                  <a:pt x="8886494" y="168175"/>
                  <a:pt x="8886494" y="168175"/>
                </a:cubicBezTo>
                <a:cubicBezTo>
                  <a:pt x="8920770" y="134433"/>
                  <a:pt x="8987714" y="134433"/>
                  <a:pt x="9021454" y="134433"/>
                </a:cubicBezTo>
                <a:cubicBezTo>
                  <a:pt x="9055730" y="134433"/>
                  <a:pt x="9055730" y="134433"/>
                  <a:pt x="9055730" y="134433"/>
                </a:cubicBezTo>
                <a:cubicBezTo>
                  <a:pt x="9088935" y="134433"/>
                  <a:pt x="9088935" y="134433"/>
                  <a:pt x="9122675" y="134433"/>
                </a:cubicBezTo>
                <a:cubicBezTo>
                  <a:pt x="9155879" y="101226"/>
                  <a:pt x="9190155" y="134433"/>
                  <a:pt x="9223895" y="101226"/>
                </a:cubicBezTo>
                <a:cubicBezTo>
                  <a:pt x="9223895" y="101226"/>
                  <a:pt x="9223895" y="101226"/>
                  <a:pt x="9257099" y="101226"/>
                </a:cubicBezTo>
                <a:cubicBezTo>
                  <a:pt x="9257099" y="101226"/>
                  <a:pt x="9257099" y="101226"/>
                  <a:pt x="9290304" y="101226"/>
                </a:cubicBezTo>
                <a:cubicBezTo>
                  <a:pt x="9325115" y="101226"/>
                  <a:pt x="9358320" y="101226"/>
                  <a:pt x="9425264" y="101226"/>
                </a:cubicBezTo>
                <a:cubicBezTo>
                  <a:pt x="9493280" y="67484"/>
                  <a:pt x="9526484" y="67484"/>
                  <a:pt x="9559689" y="67484"/>
                </a:cubicBezTo>
                <a:cubicBezTo>
                  <a:pt x="9594500" y="67484"/>
                  <a:pt x="9594500" y="67484"/>
                  <a:pt x="9594500" y="67484"/>
                </a:cubicBezTo>
                <a:cubicBezTo>
                  <a:pt x="9627705" y="67484"/>
                  <a:pt x="9660909" y="67484"/>
                  <a:pt x="9694649" y="67484"/>
                </a:cubicBezTo>
                <a:lnTo>
                  <a:pt x="9728925" y="67484"/>
                </a:lnTo>
                <a:lnTo>
                  <a:pt x="9762129" y="67484"/>
                </a:lnTo>
                <a:cubicBezTo>
                  <a:pt x="9795870" y="33207"/>
                  <a:pt x="9795870" y="33207"/>
                  <a:pt x="9829074" y="33207"/>
                </a:cubicBezTo>
                <a:cubicBezTo>
                  <a:pt x="9863885" y="33207"/>
                  <a:pt x="9930294" y="33207"/>
                  <a:pt x="9964034" y="33207"/>
                </a:cubicBezTo>
                <a:cubicBezTo>
                  <a:pt x="10031515" y="33207"/>
                  <a:pt x="10098459" y="0"/>
                  <a:pt x="1016647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>
            <a:noAutofit/>
          </a:bodyPr>
          <a:lstStyle/>
          <a:p>
            <a:pPr lvl="0"/>
            <a:endParaRPr lang="en-UA" noProof="0"/>
          </a:p>
        </p:txBody>
      </p:sp>
    </p:spTree>
    <p:extLst>
      <p:ext uri="{BB962C8B-B14F-4D97-AF65-F5344CB8AC3E}">
        <p14:creationId xmlns:p14="http://schemas.microsoft.com/office/powerpoint/2010/main" val="3983364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Текст 3">
            <a:extLst>
              <a:ext uri="{FF2B5EF4-FFF2-40B4-BE49-F238E27FC236}">
                <a16:creationId xmlns:a16="http://schemas.microsoft.com/office/drawing/2014/main" id="{5A46628C-5AEB-C34E-83BE-D77A4BC9B4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73947" y="2859396"/>
            <a:ext cx="5129673" cy="2791513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spcBef>
                <a:spcPts val="636"/>
              </a:spcBef>
              <a:defRPr lang="en-US" sz="1400" b="0" i="0" baseline="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8EE4DF0-21AB-8046-B425-3E93DABA43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5070" y="695498"/>
            <a:ext cx="5137876" cy="1647651"/>
          </a:xfrm>
          <a:prstGeom prst="rect">
            <a:avLst/>
          </a:prstGeom>
          <a:effectLst>
            <a:outerShdw blurRad="368300" dist="177800" dir="5400000" algn="t" rotWithShape="0">
              <a:prstClr val="black">
                <a:alpha val="30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algn="l">
              <a:defRPr lang="ru-RU" sz="54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/>
            <a:r>
              <a:rPr lang="en-US" dirty="0"/>
              <a:t>NAME OF YOUR SLIDE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6788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DCE5AFE2-FCDC-5D4A-B9FE-D1A15475A8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4021" cy="6858000"/>
          </a:xfrm>
          <a:custGeom>
            <a:avLst/>
            <a:gdLst>
              <a:gd name="connsiteX0" fmla="*/ 0 w 6094021"/>
              <a:gd name="connsiteY0" fmla="*/ 0 h 6858000"/>
              <a:gd name="connsiteX1" fmla="*/ 6094021 w 6094021"/>
              <a:gd name="connsiteY1" fmla="*/ 0 h 6858000"/>
              <a:gd name="connsiteX2" fmla="*/ 6094021 w 6094021"/>
              <a:gd name="connsiteY2" fmla="*/ 6858000 h 6858000"/>
              <a:gd name="connsiteX3" fmla="*/ 0 w 609402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4021" h="6858000">
                <a:moveTo>
                  <a:pt x="0" y="0"/>
                </a:moveTo>
                <a:lnTo>
                  <a:pt x="6094021" y="0"/>
                </a:lnTo>
                <a:lnTo>
                  <a:pt x="609402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87866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</p:bldLst>
      </p:timing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979117A-840E-BF4D-AEA2-BCECECAA78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7979" y="0"/>
            <a:ext cx="6094021" cy="6858000"/>
          </a:xfrm>
          <a:custGeom>
            <a:avLst/>
            <a:gdLst>
              <a:gd name="connsiteX0" fmla="*/ 0 w 6094021"/>
              <a:gd name="connsiteY0" fmla="*/ 0 h 6858000"/>
              <a:gd name="connsiteX1" fmla="*/ 6094021 w 6094021"/>
              <a:gd name="connsiteY1" fmla="*/ 0 h 6858000"/>
              <a:gd name="connsiteX2" fmla="*/ 6094021 w 6094021"/>
              <a:gd name="connsiteY2" fmla="*/ 6858000 h 6858000"/>
              <a:gd name="connsiteX3" fmla="*/ 0 w 609402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4021" h="6858000">
                <a:moveTo>
                  <a:pt x="0" y="0"/>
                </a:moveTo>
                <a:lnTo>
                  <a:pt x="6094021" y="0"/>
                </a:lnTo>
                <a:lnTo>
                  <a:pt x="609402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75854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CF8923-4C6F-4AB1-AF12-73F40C96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B07BD8-F0B8-47BD-9668-BE80BF02A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97A227-9531-441B-ADB2-819BEEEEC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51D3-79FB-4E33-A6FA-0994A5F608EA}" type="datetimeFigureOut">
              <a:rPr lang="uk-UA" smtClean="0"/>
              <a:t>20.02.2023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B16F0B-94B8-4747-AAF4-D6EB17B7C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BC2073-F223-47BE-B7E6-069C4BE32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6763F-D1F0-4A84-B47B-3A58D1039C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7499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19B6A9-C9B6-4EDC-8615-09EC9350E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3D51DB-D19D-4E7D-B325-07DD33F44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DB6B4-E010-4A9D-A869-928C60B4C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51D3-79FB-4E33-A6FA-0994A5F608EA}" type="datetimeFigureOut">
              <a:rPr lang="uk-UA" smtClean="0"/>
              <a:t>20.02.2023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453565-65F8-4E9A-968D-9F27128DB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E87335-B278-4FDF-9873-D1DC3DBE1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6763F-D1F0-4A84-B47B-3A58D1039C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5851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16B82E-0756-4BD2-AB37-FAE67835D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0A0712-6B8C-4A3F-A019-CB05EC3E3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BB15776-2397-4F30-AE27-A81B45D3E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A86183-32F4-4EAE-82B8-891CB2D36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51D3-79FB-4E33-A6FA-0994A5F608EA}" type="datetimeFigureOut">
              <a:rPr lang="uk-UA" smtClean="0"/>
              <a:t>20.02.2023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E988E0-8128-4F4A-AA4B-254AD8389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4B4FCF-BDDB-463A-A7F8-7043A1F16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6763F-D1F0-4A84-B47B-3A58D1039C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0575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F0396A-3B68-4171-AB3F-64BEA9B95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71E5A3-559B-4619-B179-AE727E6014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CE51277-BA13-4AFF-97E5-B6FD0D2F65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21D6F23-A6C4-4EE7-80BE-A7C678D34E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ECAFB25-7555-42F5-9BE5-DE269A6175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D9AC9E2-0E1C-433F-8B75-420895404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51D3-79FB-4E33-A6FA-0994A5F608EA}" type="datetimeFigureOut">
              <a:rPr lang="uk-UA" smtClean="0"/>
              <a:t>20.02.2023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4C89C94-2288-4390-B5DB-A2433B2C8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7E78A5A-A4CA-4137-ACC0-CE60D0A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6763F-D1F0-4A84-B47B-3A58D1039C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7348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90B9C2-BE51-4773-BF18-3216E316A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3F5C09F-AFB9-4A95-AC13-9F0E925B5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51D3-79FB-4E33-A6FA-0994A5F608EA}" type="datetimeFigureOut">
              <a:rPr lang="uk-UA" smtClean="0"/>
              <a:t>20.02.2023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E366838-CC7F-442C-8289-5F5F4C861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D8C587C-6EF8-4082-A4DE-507A9BB15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6763F-D1F0-4A84-B47B-3A58D1039C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4087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3CAC2AA-AFCE-4B0C-A219-3C389A469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51D3-79FB-4E33-A6FA-0994A5F608EA}" type="datetimeFigureOut">
              <a:rPr lang="uk-UA" smtClean="0"/>
              <a:t>20.02.2023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374EC71-8B33-4E7A-BCE9-535F268E5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27AEA9B-EA88-4DB3-9A11-E5076E918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6763F-D1F0-4A84-B47B-3A58D1039C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613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92EADE-E3AC-4469-9279-22EEA0646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66AA39-D497-4380-B799-3833C72D7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2C0ADDB-C519-43DE-8EFA-30D82DB2B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1985DC-B429-4BB1-B6A7-3D5A20B83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51D3-79FB-4E33-A6FA-0994A5F608EA}" type="datetimeFigureOut">
              <a:rPr lang="uk-UA" smtClean="0"/>
              <a:t>20.02.2023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6E63C0-2EB5-47AC-8085-CB32A7C8E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9F641C-F919-4352-85F2-6BCC51A13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6763F-D1F0-4A84-B47B-3A58D1039C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477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1590C3-310D-4B10-9B12-69E44CFEE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010D702-1ED1-44CD-8E68-FE3CAA5BF8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F8789A-2E9C-480B-ACE4-C78BF0DF86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3F5C16-3394-4D98-8D87-5276948FB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51D3-79FB-4E33-A6FA-0994A5F608EA}" type="datetimeFigureOut">
              <a:rPr lang="uk-UA" smtClean="0"/>
              <a:t>20.02.2023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2072B29-DDBC-4922-8963-076F0BDEB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E767A7-2476-4D0D-8119-D1ACC0501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6763F-D1F0-4A84-B47B-3A58D1039C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6669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7CDB15-8398-4AD5-9ECE-E5C105BC5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FB9528-711F-4F06-94F3-75EC1DA01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E190BC-7195-4478-AD7A-57CAE6D5F4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251D3-79FB-4E33-A6FA-0994A5F608EA}" type="datetimeFigureOut">
              <a:rPr lang="uk-UA" smtClean="0"/>
              <a:t>20.02.2023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B272DC-97AC-49E7-9861-63DE82336E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13ABA7-B9D8-4F60-962F-8F988578B6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6763F-D1F0-4A84-B47B-3A58D1039C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2254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7302E0-6BFC-4AEC-BD5A-5F3692862CB4}"/>
              </a:ext>
            </a:extLst>
          </p:cNvPr>
          <p:cNvPicPr>
            <a:picLocks noGrp="1" noChangeAspect="1"/>
          </p:cNvPicPr>
          <p:nvPr>
            <p:ph type="pic" sz="quarter" idx="3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3" b="8883"/>
          <a:stretch>
            <a:fillRect/>
          </a:stretch>
        </p:blipFill>
        <p:spPr/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C524039D-5F25-094A-B601-2FD4214987AD}"/>
              </a:ext>
            </a:extLst>
          </p:cNvPr>
          <p:cNvSpPr/>
          <p:nvPr/>
        </p:nvSpPr>
        <p:spPr>
          <a:xfrm>
            <a:off x="86" y="50"/>
            <a:ext cx="12191825" cy="6857901"/>
          </a:xfrm>
          <a:prstGeom prst="rect">
            <a:avLst/>
          </a:prstGeom>
          <a:gradFill>
            <a:gsLst>
              <a:gs pos="100000">
                <a:schemeClr val="accent6">
                  <a:lumMod val="50000"/>
                  <a:alpha val="58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4800"/>
          </a:p>
        </p:txBody>
      </p:sp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id="{235BB730-B7CD-0E48-94CD-A9413CF22968}"/>
              </a:ext>
            </a:extLst>
          </p:cNvPr>
          <p:cNvSpPr/>
          <p:nvPr/>
        </p:nvSpPr>
        <p:spPr>
          <a:xfrm>
            <a:off x="1376313" y="1845158"/>
            <a:ext cx="9276863" cy="3167683"/>
          </a:xfrm>
          <a:prstGeom prst="roundRect">
            <a:avLst>
              <a:gd name="adj" fmla="val 8807"/>
            </a:avLst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4800"/>
          </a:p>
        </p:txBody>
      </p:sp>
      <p:sp>
        <p:nvSpPr>
          <p:cNvPr id="31" name="Заголовок 10">
            <a:extLst>
              <a:ext uri="{FF2B5EF4-FFF2-40B4-BE49-F238E27FC236}">
                <a16:creationId xmlns:a16="http://schemas.microsoft.com/office/drawing/2014/main" id="{2158A962-1F95-EE40-AA67-8B5FF1D4AC31}"/>
              </a:ext>
            </a:extLst>
          </p:cNvPr>
          <p:cNvSpPr txBox="1">
            <a:spLocks/>
          </p:cNvSpPr>
          <p:nvPr/>
        </p:nvSpPr>
        <p:spPr>
          <a:xfrm>
            <a:off x="2972298" y="2625917"/>
            <a:ext cx="6247400" cy="1469057"/>
          </a:xfrm>
          <a:prstGeom prst="rect">
            <a:avLst/>
          </a:prstGeom>
        </p:spPr>
        <p:txBody>
          <a:bodyPr vert="horz" lIns="91439" tIns="45720" rIns="91439" bIns="45720" rtlCol="0" anchor="ctr">
            <a:noAutofit/>
          </a:bodyPr>
          <a:lstStyle>
            <a:lvl1pPr marL="9525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19275" algn="l"/>
              </a:tabLst>
              <a:defRPr lang="ru-RU" sz="3600" b="1" kern="1200" cap="all" dirty="0">
                <a:solidFill>
                  <a:schemeClr val="tx1"/>
                </a:solidFill>
                <a:latin typeface="Century Gothic" panose="020B0502020202020204" pitchFamily="34" charset="0"/>
                <a:ea typeface="Tahoma" charset="0"/>
                <a:cs typeface="Tahoma" charset="0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СПІЛЬНА ДІЯЛЬНІСТЬ У ТЕПЛИЧНОМУ БІЗНЕСІ</a:t>
            </a:r>
          </a:p>
        </p:txBody>
      </p:sp>
    </p:spTree>
    <p:extLst>
      <p:ext uri="{BB962C8B-B14F-4D97-AF65-F5344CB8AC3E}">
        <p14:creationId xmlns:p14="http://schemas.microsoft.com/office/powerpoint/2010/main" val="2683522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73344F85-E9DC-994E-B1D7-6491C08742F2}"/>
              </a:ext>
            </a:extLst>
          </p:cNvPr>
          <p:cNvSpPr txBox="1">
            <a:spLocks/>
          </p:cNvSpPr>
          <p:nvPr/>
        </p:nvSpPr>
        <p:spPr>
          <a:xfrm>
            <a:off x="762222" y="550680"/>
            <a:ext cx="4875008" cy="1180049"/>
          </a:xfrm>
          <a:prstGeom prst="rect">
            <a:avLst/>
          </a:prstGeom>
          <a:solidFill>
            <a:srgbClr val="C00000"/>
          </a:solidFill>
          <a:effectLst>
            <a:outerShdw blurRad="368300" dist="177800" dir="5400000" algn="t" rotWithShape="0">
              <a:prstClr val="black">
                <a:alpha val="30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5400" b="1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endParaRPr lang="ru-RU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ru-RU" sz="4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ОСЬ І АЛЕ</a:t>
            </a:r>
            <a:endParaRPr lang="en-US" sz="4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F75ADB5-1C9E-DB4F-B5DB-5D6508BA36C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62222" y="2461239"/>
            <a:ext cx="9428258" cy="342140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000" b="1" dirty="0" err="1"/>
              <a:t>Якщо</a:t>
            </a:r>
            <a:r>
              <a:rPr lang="ru-RU" sz="2000" b="1" dirty="0"/>
              <a:t> </a:t>
            </a:r>
            <a:r>
              <a:rPr lang="ru-RU" sz="2000" b="1" dirty="0" err="1"/>
              <a:t>перевищена</a:t>
            </a:r>
            <a:r>
              <a:rPr lang="ru-RU" sz="2000" b="1" dirty="0"/>
              <a:t> сума, </a:t>
            </a:r>
            <a:r>
              <a:rPr lang="ru-RU" sz="2000" b="1" dirty="0" err="1"/>
              <a:t>або</a:t>
            </a:r>
            <a:r>
              <a:rPr lang="ru-RU" sz="2000" b="1" dirty="0"/>
              <a:t> </a:t>
            </a:r>
            <a:r>
              <a:rPr lang="ru-RU" sz="2000" b="1" dirty="0" err="1"/>
              <a:t>відсутня</a:t>
            </a:r>
            <a:r>
              <a:rPr lang="ru-RU" sz="2000" b="1" dirty="0"/>
              <a:t> </a:t>
            </a:r>
            <a:r>
              <a:rPr lang="ru-RU" sz="2000" b="1" dirty="0" err="1"/>
              <a:t>довідка</a:t>
            </a:r>
            <a:r>
              <a:rPr lang="ru-RU" sz="2000" b="1" dirty="0"/>
              <a:t>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 err="1"/>
              <a:t>Власник</a:t>
            </a:r>
            <a:r>
              <a:rPr lang="ru-RU" sz="2000" b="1" dirty="0"/>
              <a:t> </a:t>
            </a:r>
            <a:r>
              <a:rPr lang="ru-RU" sz="2000" b="1" dirty="0" err="1"/>
              <a:t>продукції</a:t>
            </a:r>
            <a:r>
              <a:rPr lang="ru-RU" sz="2000" b="1" dirty="0"/>
              <a:t> </a:t>
            </a:r>
            <a:r>
              <a:rPr lang="ru-RU" sz="2000" b="1" dirty="0" err="1"/>
              <a:t>зобов'язаний</a:t>
            </a:r>
            <a:r>
              <a:rPr lang="ru-RU" sz="2000" b="1" dirty="0"/>
              <a:t> </a:t>
            </a:r>
            <a:r>
              <a:rPr lang="ru-RU" sz="2000" b="1" dirty="0" err="1"/>
              <a:t>відобразити</a:t>
            </a:r>
            <a:r>
              <a:rPr lang="ru-RU" sz="2000" b="1" dirty="0"/>
              <a:t> суму такого </a:t>
            </a:r>
            <a:r>
              <a:rPr lang="ru-RU" sz="2000" b="1" dirty="0" err="1"/>
              <a:t>перевищення</a:t>
            </a:r>
            <a:r>
              <a:rPr lang="ru-RU" sz="2000" b="1" dirty="0"/>
              <a:t> у </a:t>
            </a:r>
            <a:r>
              <a:rPr lang="ru-RU" sz="2000" b="1" dirty="0" err="1"/>
              <a:t>річній</a:t>
            </a:r>
            <a:r>
              <a:rPr lang="ru-RU" sz="2000" b="1" dirty="0"/>
              <a:t> </a:t>
            </a:r>
            <a:r>
              <a:rPr lang="ru-RU" sz="2000" b="1" dirty="0" err="1"/>
              <a:t>декларації</a:t>
            </a:r>
            <a:r>
              <a:rPr lang="ru-RU" sz="2000" b="1" dirty="0"/>
              <a:t> і </a:t>
            </a:r>
            <a:r>
              <a:rPr lang="ru-RU" sz="2000" b="1" dirty="0" err="1"/>
              <a:t>самостійно</a:t>
            </a:r>
            <a:r>
              <a:rPr lang="ru-RU" sz="2000" b="1" dirty="0"/>
              <a:t> </a:t>
            </a:r>
            <a:r>
              <a:rPr lang="ru-RU" sz="2000" b="1" dirty="0" err="1"/>
              <a:t>сплатити</a:t>
            </a:r>
            <a:r>
              <a:rPr lang="ru-RU" sz="2000" b="1" dirty="0"/>
              <a:t> </a:t>
            </a:r>
            <a:r>
              <a:rPr lang="ru-RU" sz="2000" b="1" dirty="0" err="1"/>
              <a:t>податок</a:t>
            </a:r>
            <a:r>
              <a:rPr lang="ru-RU" sz="2000" b="1" dirty="0"/>
              <a:t> </a:t>
            </a:r>
            <a:r>
              <a:rPr lang="ru-RU" sz="2000" b="1" dirty="0">
                <a:solidFill>
                  <a:srgbClr val="C00000"/>
                </a:solidFill>
              </a:rPr>
              <a:t>НА РІЗНИЦЮ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/>
              <a:t>На </a:t>
            </a:r>
            <a:r>
              <a:rPr lang="ru-RU" sz="2000" b="1" dirty="0" err="1"/>
              <a:t>період</a:t>
            </a:r>
            <a:r>
              <a:rPr lang="ru-RU" sz="2000" b="1" dirty="0"/>
              <a:t> </a:t>
            </a:r>
            <a:r>
              <a:rPr lang="ru-RU" sz="2000" b="1" dirty="0" err="1"/>
              <a:t>воєнного</a:t>
            </a:r>
            <a:r>
              <a:rPr lang="ru-RU" sz="2000" b="1" dirty="0"/>
              <a:t> стану – </a:t>
            </a:r>
            <a:r>
              <a:rPr lang="ru-RU" sz="2000" b="1" dirty="0" err="1"/>
              <a:t>податковий</a:t>
            </a:r>
            <a:r>
              <a:rPr lang="ru-RU" sz="2000" b="1" dirty="0"/>
              <a:t> агент </a:t>
            </a:r>
            <a:r>
              <a:rPr lang="ru-RU" sz="2000" b="1" dirty="0" err="1"/>
              <a:t>зобов'язаний</a:t>
            </a:r>
            <a:r>
              <a:rPr lang="ru-RU" sz="2000" b="1" dirty="0"/>
              <a:t> </a:t>
            </a:r>
            <a:r>
              <a:rPr lang="ru-RU" sz="2000" b="1" dirty="0" err="1"/>
              <a:t>нараховувати</a:t>
            </a:r>
            <a:r>
              <a:rPr lang="ru-RU" sz="2000" b="1" dirty="0"/>
              <a:t>, </a:t>
            </a:r>
            <a:r>
              <a:rPr lang="ru-RU" sz="2000" b="1" dirty="0" err="1"/>
              <a:t>утримувати</a:t>
            </a:r>
            <a:r>
              <a:rPr lang="ru-RU" sz="2000" b="1" dirty="0"/>
              <a:t> та </a:t>
            </a:r>
            <a:r>
              <a:rPr lang="ru-RU" sz="2000" b="1" dirty="0" err="1"/>
              <a:t>сплачувати</a:t>
            </a:r>
            <a:r>
              <a:rPr lang="ru-RU" sz="2000" b="1" dirty="0"/>
              <a:t> (</a:t>
            </a:r>
            <a:r>
              <a:rPr lang="ru-RU" sz="2000" b="1" dirty="0" err="1"/>
              <a:t>перераховувати</a:t>
            </a:r>
            <a:r>
              <a:rPr lang="ru-RU" sz="2000" b="1" dirty="0"/>
              <a:t>) до бюджету </a:t>
            </a:r>
            <a:r>
              <a:rPr lang="ru-RU" sz="2000" b="1" dirty="0" err="1"/>
              <a:t>податок</a:t>
            </a:r>
            <a:endParaRPr lang="ru-RU" sz="2000" b="1" dirty="0"/>
          </a:p>
        </p:txBody>
      </p:sp>
      <p:sp>
        <p:nvSpPr>
          <p:cNvPr id="12" name="Полилиния 11">
            <a:extLst>
              <a:ext uri="{FF2B5EF4-FFF2-40B4-BE49-F238E27FC236}">
                <a16:creationId xmlns:a16="http://schemas.microsoft.com/office/drawing/2014/main" id="{76A6231E-FEAD-1B4B-A1DB-F9AD43700360}"/>
              </a:ext>
            </a:extLst>
          </p:cNvPr>
          <p:cNvSpPr/>
          <p:nvPr/>
        </p:nvSpPr>
        <p:spPr>
          <a:xfrm>
            <a:off x="9966886" y="2198424"/>
            <a:ext cx="1077356" cy="1541117"/>
          </a:xfrm>
          <a:custGeom>
            <a:avLst/>
            <a:gdLst>
              <a:gd name="connsiteX0" fmla="*/ 434421 w 1525523"/>
              <a:gd name="connsiteY0" fmla="*/ 0 h 2182203"/>
              <a:gd name="connsiteX1" fmla="*/ 1525523 w 1525523"/>
              <a:gd name="connsiteY1" fmla="*/ 1091101 h 2182203"/>
              <a:gd name="connsiteX2" fmla="*/ 1091102 w 1525523"/>
              <a:gd name="connsiteY2" fmla="*/ 1525521 h 2182203"/>
              <a:gd name="connsiteX3" fmla="*/ 434420 w 1525523"/>
              <a:gd name="connsiteY3" fmla="*/ 2182203 h 2182203"/>
              <a:gd name="connsiteX4" fmla="*/ 0 w 1525523"/>
              <a:gd name="connsiteY4" fmla="*/ 1747783 h 2182203"/>
              <a:gd name="connsiteX5" fmla="*/ 656682 w 1525523"/>
              <a:gd name="connsiteY5" fmla="*/ 1091101 h 2182203"/>
              <a:gd name="connsiteX6" fmla="*/ 1 w 1525523"/>
              <a:gd name="connsiteY6" fmla="*/ 434420 h 218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5523" h="2182203">
                <a:moveTo>
                  <a:pt x="434421" y="0"/>
                </a:moveTo>
                <a:lnTo>
                  <a:pt x="1525523" y="1091101"/>
                </a:lnTo>
                <a:lnTo>
                  <a:pt x="1091102" y="1525521"/>
                </a:lnTo>
                <a:lnTo>
                  <a:pt x="434420" y="2182203"/>
                </a:lnTo>
                <a:lnTo>
                  <a:pt x="0" y="1747783"/>
                </a:lnTo>
                <a:lnTo>
                  <a:pt x="656682" y="1091101"/>
                </a:lnTo>
                <a:lnTo>
                  <a:pt x="1" y="43442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>
            <a:extLst>
              <a:ext uri="{FF2B5EF4-FFF2-40B4-BE49-F238E27FC236}">
                <a16:creationId xmlns:a16="http://schemas.microsoft.com/office/drawing/2014/main" id="{0BD0B07B-C714-1F45-A952-2D79F0FA43D9}"/>
              </a:ext>
            </a:extLst>
          </p:cNvPr>
          <p:cNvSpPr/>
          <p:nvPr/>
        </p:nvSpPr>
        <p:spPr>
          <a:xfrm>
            <a:off x="10664689" y="1173134"/>
            <a:ext cx="621090" cy="888446"/>
          </a:xfrm>
          <a:custGeom>
            <a:avLst/>
            <a:gdLst>
              <a:gd name="connsiteX0" fmla="*/ 434421 w 1525523"/>
              <a:gd name="connsiteY0" fmla="*/ 0 h 2182203"/>
              <a:gd name="connsiteX1" fmla="*/ 1525523 w 1525523"/>
              <a:gd name="connsiteY1" fmla="*/ 1091101 h 2182203"/>
              <a:gd name="connsiteX2" fmla="*/ 1091102 w 1525523"/>
              <a:gd name="connsiteY2" fmla="*/ 1525521 h 2182203"/>
              <a:gd name="connsiteX3" fmla="*/ 434420 w 1525523"/>
              <a:gd name="connsiteY3" fmla="*/ 2182203 h 2182203"/>
              <a:gd name="connsiteX4" fmla="*/ 0 w 1525523"/>
              <a:gd name="connsiteY4" fmla="*/ 1747783 h 2182203"/>
              <a:gd name="connsiteX5" fmla="*/ 656682 w 1525523"/>
              <a:gd name="connsiteY5" fmla="*/ 1091101 h 2182203"/>
              <a:gd name="connsiteX6" fmla="*/ 1 w 1525523"/>
              <a:gd name="connsiteY6" fmla="*/ 434420 h 218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5523" h="2182203">
                <a:moveTo>
                  <a:pt x="434421" y="0"/>
                </a:moveTo>
                <a:lnTo>
                  <a:pt x="1525523" y="1091101"/>
                </a:lnTo>
                <a:lnTo>
                  <a:pt x="1091102" y="1525521"/>
                </a:lnTo>
                <a:lnTo>
                  <a:pt x="434420" y="2182203"/>
                </a:lnTo>
                <a:lnTo>
                  <a:pt x="0" y="1747783"/>
                </a:lnTo>
                <a:lnTo>
                  <a:pt x="656682" y="1091101"/>
                </a:lnTo>
                <a:lnTo>
                  <a:pt x="1" y="43442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>
            <a:extLst>
              <a:ext uri="{FF2B5EF4-FFF2-40B4-BE49-F238E27FC236}">
                <a16:creationId xmlns:a16="http://schemas.microsoft.com/office/drawing/2014/main" id="{FEB854FC-D6F1-A44B-9D18-0FB69909B1B8}"/>
              </a:ext>
            </a:extLst>
          </p:cNvPr>
          <p:cNvSpPr/>
          <p:nvPr/>
        </p:nvSpPr>
        <p:spPr>
          <a:xfrm>
            <a:off x="8990573" y="425890"/>
            <a:ext cx="824943" cy="1180050"/>
          </a:xfrm>
          <a:custGeom>
            <a:avLst/>
            <a:gdLst>
              <a:gd name="connsiteX0" fmla="*/ 434421 w 1525523"/>
              <a:gd name="connsiteY0" fmla="*/ 0 h 2182203"/>
              <a:gd name="connsiteX1" fmla="*/ 1525523 w 1525523"/>
              <a:gd name="connsiteY1" fmla="*/ 1091101 h 2182203"/>
              <a:gd name="connsiteX2" fmla="*/ 1091102 w 1525523"/>
              <a:gd name="connsiteY2" fmla="*/ 1525521 h 2182203"/>
              <a:gd name="connsiteX3" fmla="*/ 434420 w 1525523"/>
              <a:gd name="connsiteY3" fmla="*/ 2182203 h 2182203"/>
              <a:gd name="connsiteX4" fmla="*/ 0 w 1525523"/>
              <a:gd name="connsiteY4" fmla="*/ 1747783 h 2182203"/>
              <a:gd name="connsiteX5" fmla="*/ 656682 w 1525523"/>
              <a:gd name="connsiteY5" fmla="*/ 1091101 h 2182203"/>
              <a:gd name="connsiteX6" fmla="*/ 1 w 1525523"/>
              <a:gd name="connsiteY6" fmla="*/ 434420 h 218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5523" h="2182203">
                <a:moveTo>
                  <a:pt x="434421" y="0"/>
                </a:moveTo>
                <a:lnTo>
                  <a:pt x="1525523" y="1091101"/>
                </a:lnTo>
                <a:lnTo>
                  <a:pt x="1091102" y="1525521"/>
                </a:lnTo>
                <a:lnTo>
                  <a:pt x="434420" y="2182203"/>
                </a:lnTo>
                <a:lnTo>
                  <a:pt x="0" y="1747783"/>
                </a:lnTo>
                <a:lnTo>
                  <a:pt x="656682" y="1091101"/>
                </a:lnTo>
                <a:lnTo>
                  <a:pt x="1" y="434420"/>
                </a:lnTo>
                <a:close/>
              </a:path>
            </a:pathLst>
          </a:custGeom>
          <a:solidFill>
            <a:srgbClr val="FF0000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39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3" grpId="0"/>
          <p:bldP spid="12" grpId="0" animBg="1"/>
          <p:bldP spid="13" grpId="0" animBg="1"/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3" grpId="0"/>
          <p:bldP spid="12" grpId="0" animBg="1"/>
          <p:bldP spid="13" grpId="0" animBg="1"/>
          <p:bldP spid="15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0143F08-8060-3C4E-8000-AE8AEBB54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26" y="1095554"/>
            <a:ext cx="6269792" cy="1647651"/>
          </a:xfrm>
        </p:spPr>
        <p:txBody>
          <a:bodyPr/>
          <a:lstStyle/>
          <a:p>
            <a:r>
              <a:rPr lang="uk-UA" dirty="0">
                <a:solidFill>
                  <a:schemeClr val="tx2"/>
                </a:solidFill>
              </a:rPr>
              <a:t>ДАВАЙТЕ ПОРАХУЄМО</a:t>
            </a:r>
            <a:endParaRPr lang="ru-RU" dirty="0"/>
          </a:p>
        </p:txBody>
      </p: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F3CBBCEC-EA28-0A4F-8233-8244C893D8BA}"/>
              </a:ext>
            </a:extLst>
          </p:cNvPr>
          <p:cNvGrpSpPr/>
          <p:nvPr/>
        </p:nvGrpSpPr>
        <p:grpSpPr>
          <a:xfrm>
            <a:off x="5088731" y="0"/>
            <a:ext cx="6643688" cy="6858000"/>
            <a:chOff x="5088731" y="0"/>
            <a:chExt cx="6643688" cy="6858000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675A9303-2C64-A843-9864-9C368F8BC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088731" y="0"/>
              <a:ext cx="6643688" cy="6858000"/>
            </a:xfrm>
            <a:prstGeom prst="rect">
              <a:avLst/>
            </a:prstGeom>
          </p:spPr>
        </p:pic>
        <p:sp>
          <p:nvSpPr>
            <p:cNvPr id="49" name="Полилиния 48">
              <a:extLst>
                <a:ext uri="{FF2B5EF4-FFF2-40B4-BE49-F238E27FC236}">
                  <a16:creationId xmlns:a16="http://schemas.microsoft.com/office/drawing/2014/main" id="{4F0407AE-7879-4744-B824-5701A0520415}"/>
                </a:ext>
              </a:extLst>
            </p:cNvPr>
            <p:cNvSpPr/>
            <p:nvPr/>
          </p:nvSpPr>
          <p:spPr>
            <a:xfrm>
              <a:off x="7400927" y="885826"/>
              <a:ext cx="2028824" cy="2028824"/>
            </a:xfrm>
            <a:custGeom>
              <a:avLst/>
              <a:gdLst>
                <a:gd name="connsiteX0" fmla="*/ 1014412 w 2028824"/>
                <a:gd name="connsiteY0" fmla="*/ 0 h 2028824"/>
                <a:gd name="connsiteX1" fmla="*/ 2028824 w 2028824"/>
                <a:gd name="connsiteY1" fmla="*/ 1014412 h 2028824"/>
                <a:gd name="connsiteX2" fmla="*/ 1949106 w 2028824"/>
                <a:gd name="connsiteY2" fmla="*/ 1409267 h 2028824"/>
                <a:gd name="connsiteX3" fmla="*/ 1932173 w 2028824"/>
                <a:gd name="connsiteY3" fmla="*/ 1444419 h 2028824"/>
                <a:gd name="connsiteX4" fmla="*/ 1664415 w 2028824"/>
                <a:gd name="connsiteY4" fmla="*/ 1444419 h 2028824"/>
                <a:gd name="connsiteX5" fmla="*/ 1664415 w 2028824"/>
                <a:gd name="connsiteY5" fmla="*/ 1792871 h 2028824"/>
                <a:gd name="connsiteX6" fmla="*/ 1659672 w 2028824"/>
                <a:gd name="connsiteY6" fmla="*/ 1797182 h 2028824"/>
                <a:gd name="connsiteX7" fmla="*/ 1014412 w 2028824"/>
                <a:gd name="connsiteY7" fmla="*/ 2028824 h 2028824"/>
                <a:gd name="connsiteX8" fmla="*/ 0 w 2028824"/>
                <a:gd name="connsiteY8" fmla="*/ 1014412 h 2028824"/>
                <a:gd name="connsiteX9" fmla="*/ 1014412 w 2028824"/>
                <a:gd name="connsiteY9" fmla="*/ 0 h 2028824"/>
                <a:gd name="connsiteX0" fmla="*/ 1014412 w 2028824"/>
                <a:gd name="connsiteY0" fmla="*/ 0 h 2028824"/>
                <a:gd name="connsiteX1" fmla="*/ 2028824 w 2028824"/>
                <a:gd name="connsiteY1" fmla="*/ 1014412 h 2028824"/>
                <a:gd name="connsiteX2" fmla="*/ 1949106 w 2028824"/>
                <a:gd name="connsiteY2" fmla="*/ 1409267 h 2028824"/>
                <a:gd name="connsiteX3" fmla="*/ 1932173 w 2028824"/>
                <a:gd name="connsiteY3" fmla="*/ 1444419 h 2028824"/>
                <a:gd name="connsiteX4" fmla="*/ 1664415 w 2028824"/>
                <a:gd name="connsiteY4" fmla="*/ 1792871 h 2028824"/>
                <a:gd name="connsiteX5" fmla="*/ 1659672 w 2028824"/>
                <a:gd name="connsiteY5" fmla="*/ 1797182 h 2028824"/>
                <a:gd name="connsiteX6" fmla="*/ 1014412 w 2028824"/>
                <a:gd name="connsiteY6" fmla="*/ 2028824 h 2028824"/>
                <a:gd name="connsiteX7" fmla="*/ 0 w 2028824"/>
                <a:gd name="connsiteY7" fmla="*/ 1014412 h 2028824"/>
                <a:gd name="connsiteX8" fmla="*/ 1014412 w 2028824"/>
                <a:gd name="connsiteY8" fmla="*/ 0 h 2028824"/>
                <a:gd name="connsiteX0" fmla="*/ 1932173 w 2028824"/>
                <a:gd name="connsiteY0" fmla="*/ 1444419 h 2028824"/>
                <a:gd name="connsiteX1" fmla="*/ 1664415 w 2028824"/>
                <a:gd name="connsiteY1" fmla="*/ 1792871 h 2028824"/>
                <a:gd name="connsiteX2" fmla="*/ 1659672 w 2028824"/>
                <a:gd name="connsiteY2" fmla="*/ 1797182 h 2028824"/>
                <a:gd name="connsiteX3" fmla="*/ 1014412 w 2028824"/>
                <a:gd name="connsiteY3" fmla="*/ 2028824 h 2028824"/>
                <a:gd name="connsiteX4" fmla="*/ 0 w 2028824"/>
                <a:gd name="connsiteY4" fmla="*/ 1014412 h 2028824"/>
                <a:gd name="connsiteX5" fmla="*/ 1014412 w 2028824"/>
                <a:gd name="connsiteY5" fmla="*/ 0 h 2028824"/>
                <a:gd name="connsiteX6" fmla="*/ 2028824 w 2028824"/>
                <a:gd name="connsiteY6" fmla="*/ 1014412 h 2028824"/>
                <a:gd name="connsiteX7" fmla="*/ 1949106 w 2028824"/>
                <a:gd name="connsiteY7" fmla="*/ 1409267 h 2028824"/>
                <a:gd name="connsiteX8" fmla="*/ 2023613 w 2028824"/>
                <a:gd name="connsiteY8" fmla="*/ 1535859 h 2028824"/>
                <a:gd name="connsiteX0" fmla="*/ 1932173 w 2028824"/>
                <a:gd name="connsiteY0" fmla="*/ 1444419 h 2028824"/>
                <a:gd name="connsiteX1" fmla="*/ 1664415 w 2028824"/>
                <a:gd name="connsiteY1" fmla="*/ 1792871 h 2028824"/>
                <a:gd name="connsiteX2" fmla="*/ 1659672 w 2028824"/>
                <a:gd name="connsiteY2" fmla="*/ 1797182 h 2028824"/>
                <a:gd name="connsiteX3" fmla="*/ 1014412 w 2028824"/>
                <a:gd name="connsiteY3" fmla="*/ 2028824 h 2028824"/>
                <a:gd name="connsiteX4" fmla="*/ 0 w 2028824"/>
                <a:gd name="connsiteY4" fmla="*/ 1014412 h 2028824"/>
                <a:gd name="connsiteX5" fmla="*/ 1014412 w 2028824"/>
                <a:gd name="connsiteY5" fmla="*/ 0 h 2028824"/>
                <a:gd name="connsiteX6" fmla="*/ 2028824 w 2028824"/>
                <a:gd name="connsiteY6" fmla="*/ 1014412 h 2028824"/>
                <a:gd name="connsiteX7" fmla="*/ 1949106 w 2028824"/>
                <a:gd name="connsiteY7" fmla="*/ 1409267 h 2028824"/>
                <a:gd name="connsiteX0" fmla="*/ 1932173 w 2028824"/>
                <a:gd name="connsiteY0" fmla="*/ 1444419 h 2028824"/>
                <a:gd name="connsiteX1" fmla="*/ 1664415 w 2028824"/>
                <a:gd name="connsiteY1" fmla="*/ 1792871 h 2028824"/>
                <a:gd name="connsiteX2" fmla="*/ 1659672 w 2028824"/>
                <a:gd name="connsiteY2" fmla="*/ 1797182 h 2028824"/>
                <a:gd name="connsiteX3" fmla="*/ 1014412 w 2028824"/>
                <a:gd name="connsiteY3" fmla="*/ 2028824 h 2028824"/>
                <a:gd name="connsiteX4" fmla="*/ 0 w 2028824"/>
                <a:gd name="connsiteY4" fmla="*/ 1014412 h 2028824"/>
                <a:gd name="connsiteX5" fmla="*/ 1014412 w 2028824"/>
                <a:gd name="connsiteY5" fmla="*/ 0 h 2028824"/>
                <a:gd name="connsiteX6" fmla="*/ 2028824 w 2028824"/>
                <a:gd name="connsiteY6" fmla="*/ 1014412 h 2028824"/>
                <a:gd name="connsiteX0" fmla="*/ 1664415 w 2028824"/>
                <a:gd name="connsiteY0" fmla="*/ 1792871 h 2028824"/>
                <a:gd name="connsiteX1" fmla="*/ 1659672 w 2028824"/>
                <a:gd name="connsiteY1" fmla="*/ 1797182 h 2028824"/>
                <a:gd name="connsiteX2" fmla="*/ 1014412 w 2028824"/>
                <a:gd name="connsiteY2" fmla="*/ 2028824 h 2028824"/>
                <a:gd name="connsiteX3" fmla="*/ 0 w 2028824"/>
                <a:gd name="connsiteY3" fmla="*/ 1014412 h 2028824"/>
                <a:gd name="connsiteX4" fmla="*/ 1014412 w 2028824"/>
                <a:gd name="connsiteY4" fmla="*/ 0 h 2028824"/>
                <a:gd name="connsiteX5" fmla="*/ 2028824 w 2028824"/>
                <a:gd name="connsiteY5" fmla="*/ 1014412 h 2028824"/>
                <a:gd name="connsiteX0" fmla="*/ 1664415 w 2028824"/>
                <a:gd name="connsiteY0" fmla="*/ 1792871 h 2028824"/>
                <a:gd name="connsiteX1" fmla="*/ 1014412 w 2028824"/>
                <a:gd name="connsiteY1" fmla="*/ 2028824 h 2028824"/>
                <a:gd name="connsiteX2" fmla="*/ 0 w 2028824"/>
                <a:gd name="connsiteY2" fmla="*/ 1014412 h 2028824"/>
                <a:gd name="connsiteX3" fmla="*/ 1014412 w 2028824"/>
                <a:gd name="connsiteY3" fmla="*/ 0 h 2028824"/>
                <a:gd name="connsiteX4" fmla="*/ 2028824 w 2028824"/>
                <a:gd name="connsiteY4" fmla="*/ 1014412 h 2028824"/>
                <a:gd name="connsiteX0" fmla="*/ 1014412 w 2028824"/>
                <a:gd name="connsiteY0" fmla="*/ 2028824 h 2028824"/>
                <a:gd name="connsiteX1" fmla="*/ 0 w 2028824"/>
                <a:gd name="connsiteY1" fmla="*/ 1014412 h 2028824"/>
                <a:gd name="connsiteX2" fmla="*/ 1014412 w 2028824"/>
                <a:gd name="connsiteY2" fmla="*/ 0 h 2028824"/>
                <a:gd name="connsiteX3" fmla="*/ 2028824 w 2028824"/>
                <a:gd name="connsiteY3" fmla="*/ 1014412 h 2028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4" h="2028824">
                  <a:moveTo>
                    <a:pt x="1014412" y="2028824"/>
                  </a:moveTo>
                  <a:cubicBezTo>
                    <a:pt x="454168" y="2028824"/>
                    <a:pt x="0" y="1574656"/>
                    <a:pt x="0" y="1014412"/>
                  </a:cubicBezTo>
                  <a:cubicBezTo>
                    <a:pt x="0" y="454168"/>
                    <a:pt x="454168" y="0"/>
                    <a:pt x="1014412" y="0"/>
                  </a:cubicBezTo>
                  <a:cubicBezTo>
                    <a:pt x="1574656" y="0"/>
                    <a:pt x="2028824" y="454168"/>
                    <a:pt x="2028824" y="1014412"/>
                  </a:cubicBezTo>
                </a:path>
              </a:pathLst>
            </a:cu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1" name="Полилиния 50">
              <a:extLst>
                <a:ext uri="{FF2B5EF4-FFF2-40B4-BE49-F238E27FC236}">
                  <a16:creationId xmlns:a16="http://schemas.microsoft.com/office/drawing/2014/main" id="{314202A4-E026-F240-95E1-717EEA4A8AC2}"/>
                </a:ext>
              </a:extLst>
            </p:cNvPr>
            <p:cNvSpPr/>
            <p:nvPr/>
          </p:nvSpPr>
          <p:spPr>
            <a:xfrm rot="10800000">
              <a:off x="7401560" y="2920999"/>
              <a:ext cx="2028682" cy="2000207"/>
            </a:xfrm>
            <a:custGeom>
              <a:avLst/>
              <a:gdLst>
                <a:gd name="connsiteX0" fmla="*/ 1014412 w 2028824"/>
                <a:gd name="connsiteY0" fmla="*/ 0 h 2028824"/>
                <a:gd name="connsiteX1" fmla="*/ 2028824 w 2028824"/>
                <a:gd name="connsiteY1" fmla="*/ 1014412 h 2028824"/>
                <a:gd name="connsiteX2" fmla="*/ 1949106 w 2028824"/>
                <a:gd name="connsiteY2" fmla="*/ 1409267 h 2028824"/>
                <a:gd name="connsiteX3" fmla="*/ 1932173 w 2028824"/>
                <a:gd name="connsiteY3" fmla="*/ 1444419 h 2028824"/>
                <a:gd name="connsiteX4" fmla="*/ 1664415 w 2028824"/>
                <a:gd name="connsiteY4" fmla="*/ 1444419 h 2028824"/>
                <a:gd name="connsiteX5" fmla="*/ 1664415 w 2028824"/>
                <a:gd name="connsiteY5" fmla="*/ 1792871 h 2028824"/>
                <a:gd name="connsiteX6" fmla="*/ 1659672 w 2028824"/>
                <a:gd name="connsiteY6" fmla="*/ 1797182 h 2028824"/>
                <a:gd name="connsiteX7" fmla="*/ 1014412 w 2028824"/>
                <a:gd name="connsiteY7" fmla="*/ 2028824 h 2028824"/>
                <a:gd name="connsiteX8" fmla="*/ 0 w 2028824"/>
                <a:gd name="connsiteY8" fmla="*/ 1014412 h 2028824"/>
                <a:gd name="connsiteX9" fmla="*/ 1014412 w 2028824"/>
                <a:gd name="connsiteY9" fmla="*/ 0 h 2028824"/>
                <a:gd name="connsiteX0" fmla="*/ 1014412 w 2028824"/>
                <a:gd name="connsiteY0" fmla="*/ 0 h 2028824"/>
                <a:gd name="connsiteX1" fmla="*/ 2028824 w 2028824"/>
                <a:gd name="connsiteY1" fmla="*/ 1014412 h 2028824"/>
                <a:gd name="connsiteX2" fmla="*/ 1949106 w 2028824"/>
                <a:gd name="connsiteY2" fmla="*/ 1409267 h 2028824"/>
                <a:gd name="connsiteX3" fmla="*/ 1932173 w 2028824"/>
                <a:gd name="connsiteY3" fmla="*/ 1444419 h 2028824"/>
                <a:gd name="connsiteX4" fmla="*/ 1664415 w 2028824"/>
                <a:gd name="connsiteY4" fmla="*/ 1792871 h 2028824"/>
                <a:gd name="connsiteX5" fmla="*/ 1659672 w 2028824"/>
                <a:gd name="connsiteY5" fmla="*/ 1797182 h 2028824"/>
                <a:gd name="connsiteX6" fmla="*/ 1014412 w 2028824"/>
                <a:gd name="connsiteY6" fmla="*/ 2028824 h 2028824"/>
                <a:gd name="connsiteX7" fmla="*/ 0 w 2028824"/>
                <a:gd name="connsiteY7" fmla="*/ 1014412 h 2028824"/>
                <a:gd name="connsiteX8" fmla="*/ 1014412 w 2028824"/>
                <a:gd name="connsiteY8" fmla="*/ 0 h 2028824"/>
                <a:gd name="connsiteX0" fmla="*/ 1932173 w 2028824"/>
                <a:gd name="connsiteY0" fmla="*/ 1444419 h 2028824"/>
                <a:gd name="connsiteX1" fmla="*/ 1664415 w 2028824"/>
                <a:gd name="connsiteY1" fmla="*/ 1792871 h 2028824"/>
                <a:gd name="connsiteX2" fmla="*/ 1659672 w 2028824"/>
                <a:gd name="connsiteY2" fmla="*/ 1797182 h 2028824"/>
                <a:gd name="connsiteX3" fmla="*/ 1014412 w 2028824"/>
                <a:gd name="connsiteY3" fmla="*/ 2028824 h 2028824"/>
                <a:gd name="connsiteX4" fmla="*/ 0 w 2028824"/>
                <a:gd name="connsiteY4" fmla="*/ 1014412 h 2028824"/>
                <a:gd name="connsiteX5" fmla="*/ 1014412 w 2028824"/>
                <a:gd name="connsiteY5" fmla="*/ 0 h 2028824"/>
                <a:gd name="connsiteX6" fmla="*/ 2028824 w 2028824"/>
                <a:gd name="connsiteY6" fmla="*/ 1014412 h 2028824"/>
                <a:gd name="connsiteX7" fmla="*/ 1949106 w 2028824"/>
                <a:gd name="connsiteY7" fmla="*/ 1409267 h 2028824"/>
                <a:gd name="connsiteX8" fmla="*/ 2023613 w 2028824"/>
                <a:gd name="connsiteY8" fmla="*/ 1535859 h 2028824"/>
                <a:gd name="connsiteX0" fmla="*/ 1932173 w 2028824"/>
                <a:gd name="connsiteY0" fmla="*/ 1444419 h 2028824"/>
                <a:gd name="connsiteX1" fmla="*/ 1664415 w 2028824"/>
                <a:gd name="connsiteY1" fmla="*/ 1792871 h 2028824"/>
                <a:gd name="connsiteX2" fmla="*/ 1659672 w 2028824"/>
                <a:gd name="connsiteY2" fmla="*/ 1797182 h 2028824"/>
                <a:gd name="connsiteX3" fmla="*/ 1014412 w 2028824"/>
                <a:gd name="connsiteY3" fmla="*/ 2028824 h 2028824"/>
                <a:gd name="connsiteX4" fmla="*/ 0 w 2028824"/>
                <a:gd name="connsiteY4" fmla="*/ 1014412 h 2028824"/>
                <a:gd name="connsiteX5" fmla="*/ 1014412 w 2028824"/>
                <a:gd name="connsiteY5" fmla="*/ 0 h 2028824"/>
                <a:gd name="connsiteX6" fmla="*/ 2028824 w 2028824"/>
                <a:gd name="connsiteY6" fmla="*/ 1014412 h 2028824"/>
                <a:gd name="connsiteX7" fmla="*/ 1949106 w 2028824"/>
                <a:gd name="connsiteY7" fmla="*/ 1409267 h 2028824"/>
                <a:gd name="connsiteX0" fmla="*/ 1932173 w 2028824"/>
                <a:gd name="connsiteY0" fmla="*/ 1444419 h 2028824"/>
                <a:gd name="connsiteX1" fmla="*/ 1664415 w 2028824"/>
                <a:gd name="connsiteY1" fmla="*/ 1792871 h 2028824"/>
                <a:gd name="connsiteX2" fmla="*/ 1659672 w 2028824"/>
                <a:gd name="connsiteY2" fmla="*/ 1797182 h 2028824"/>
                <a:gd name="connsiteX3" fmla="*/ 1014412 w 2028824"/>
                <a:gd name="connsiteY3" fmla="*/ 2028824 h 2028824"/>
                <a:gd name="connsiteX4" fmla="*/ 0 w 2028824"/>
                <a:gd name="connsiteY4" fmla="*/ 1014412 h 2028824"/>
                <a:gd name="connsiteX5" fmla="*/ 1014412 w 2028824"/>
                <a:gd name="connsiteY5" fmla="*/ 0 h 2028824"/>
                <a:gd name="connsiteX6" fmla="*/ 2028824 w 2028824"/>
                <a:gd name="connsiteY6" fmla="*/ 1014412 h 2028824"/>
                <a:gd name="connsiteX0" fmla="*/ 1664415 w 2028824"/>
                <a:gd name="connsiteY0" fmla="*/ 1792871 h 2028824"/>
                <a:gd name="connsiteX1" fmla="*/ 1659672 w 2028824"/>
                <a:gd name="connsiteY1" fmla="*/ 1797182 h 2028824"/>
                <a:gd name="connsiteX2" fmla="*/ 1014412 w 2028824"/>
                <a:gd name="connsiteY2" fmla="*/ 2028824 h 2028824"/>
                <a:gd name="connsiteX3" fmla="*/ 0 w 2028824"/>
                <a:gd name="connsiteY3" fmla="*/ 1014412 h 2028824"/>
                <a:gd name="connsiteX4" fmla="*/ 1014412 w 2028824"/>
                <a:gd name="connsiteY4" fmla="*/ 0 h 2028824"/>
                <a:gd name="connsiteX5" fmla="*/ 2028824 w 2028824"/>
                <a:gd name="connsiteY5" fmla="*/ 1014412 h 2028824"/>
                <a:gd name="connsiteX0" fmla="*/ 1664415 w 2028824"/>
                <a:gd name="connsiteY0" fmla="*/ 1792871 h 2028824"/>
                <a:gd name="connsiteX1" fmla="*/ 1014412 w 2028824"/>
                <a:gd name="connsiteY1" fmla="*/ 2028824 h 2028824"/>
                <a:gd name="connsiteX2" fmla="*/ 0 w 2028824"/>
                <a:gd name="connsiteY2" fmla="*/ 1014412 h 2028824"/>
                <a:gd name="connsiteX3" fmla="*/ 1014412 w 2028824"/>
                <a:gd name="connsiteY3" fmla="*/ 0 h 2028824"/>
                <a:gd name="connsiteX4" fmla="*/ 2028824 w 2028824"/>
                <a:gd name="connsiteY4" fmla="*/ 1014412 h 2028824"/>
                <a:gd name="connsiteX0" fmla="*/ 1014412 w 2028824"/>
                <a:gd name="connsiteY0" fmla="*/ 2028824 h 2028824"/>
                <a:gd name="connsiteX1" fmla="*/ 0 w 2028824"/>
                <a:gd name="connsiteY1" fmla="*/ 1014412 h 2028824"/>
                <a:gd name="connsiteX2" fmla="*/ 1014412 w 2028824"/>
                <a:gd name="connsiteY2" fmla="*/ 0 h 2028824"/>
                <a:gd name="connsiteX3" fmla="*/ 2028824 w 2028824"/>
                <a:gd name="connsiteY3" fmla="*/ 1014412 h 2028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4" h="2028824">
                  <a:moveTo>
                    <a:pt x="1014412" y="2028824"/>
                  </a:moveTo>
                  <a:cubicBezTo>
                    <a:pt x="454168" y="2028824"/>
                    <a:pt x="0" y="1574656"/>
                    <a:pt x="0" y="1014412"/>
                  </a:cubicBezTo>
                  <a:cubicBezTo>
                    <a:pt x="0" y="454168"/>
                    <a:pt x="454168" y="0"/>
                    <a:pt x="1014412" y="0"/>
                  </a:cubicBezTo>
                  <a:cubicBezTo>
                    <a:pt x="1574656" y="0"/>
                    <a:pt x="2028824" y="454168"/>
                    <a:pt x="2028824" y="1014412"/>
                  </a:cubicBezTo>
                </a:path>
              </a:pathLst>
            </a:cu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53" name="Группа 52">
              <a:extLst>
                <a:ext uri="{FF2B5EF4-FFF2-40B4-BE49-F238E27FC236}">
                  <a16:creationId xmlns:a16="http://schemas.microsoft.com/office/drawing/2014/main" id="{182EF5E1-C5DD-F141-8BDE-B71C178A9BF3}"/>
                </a:ext>
              </a:extLst>
            </p:cNvPr>
            <p:cNvGrpSpPr/>
            <p:nvPr/>
          </p:nvGrpSpPr>
          <p:grpSpPr>
            <a:xfrm>
              <a:off x="9444330" y="1"/>
              <a:ext cx="2007443" cy="2917758"/>
              <a:chOff x="9444330" y="1"/>
              <a:chExt cx="2007443" cy="2917758"/>
            </a:xfrm>
          </p:grpSpPr>
          <p:sp>
            <p:nvSpPr>
              <p:cNvPr id="52" name="Полилиния 51">
                <a:extLst>
                  <a:ext uri="{FF2B5EF4-FFF2-40B4-BE49-F238E27FC236}">
                    <a16:creationId xmlns:a16="http://schemas.microsoft.com/office/drawing/2014/main" id="{C0283270-DFAD-0B48-ABCA-EC0E76B7FFFD}"/>
                  </a:ext>
                </a:extLst>
              </p:cNvPr>
              <p:cNvSpPr/>
              <p:nvPr/>
            </p:nvSpPr>
            <p:spPr>
              <a:xfrm rot="10800000">
                <a:off x="9444330" y="1893626"/>
                <a:ext cx="2006141" cy="1024133"/>
              </a:xfrm>
              <a:custGeom>
                <a:avLst/>
                <a:gdLst>
                  <a:gd name="connsiteX0" fmla="*/ 1014412 w 2028824"/>
                  <a:gd name="connsiteY0" fmla="*/ 0 h 2028824"/>
                  <a:gd name="connsiteX1" fmla="*/ 2028824 w 2028824"/>
                  <a:gd name="connsiteY1" fmla="*/ 1014412 h 2028824"/>
                  <a:gd name="connsiteX2" fmla="*/ 1949106 w 2028824"/>
                  <a:gd name="connsiteY2" fmla="*/ 1409267 h 2028824"/>
                  <a:gd name="connsiteX3" fmla="*/ 1932173 w 2028824"/>
                  <a:gd name="connsiteY3" fmla="*/ 1444419 h 2028824"/>
                  <a:gd name="connsiteX4" fmla="*/ 1664415 w 2028824"/>
                  <a:gd name="connsiteY4" fmla="*/ 1444419 h 2028824"/>
                  <a:gd name="connsiteX5" fmla="*/ 1664415 w 2028824"/>
                  <a:gd name="connsiteY5" fmla="*/ 1792871 h 2028824"/>
                  <a:gd name="connsiteX6" fmla="*/ 1659672 w 2028824"/>
                  <a:gd name="connsiteY6" fmla="*/ 1797182 h 2028824"/>
                  <a:gd name="connsiteX7" fmla="*/ 1014412 w 2028824"/>
                  <a:gd name="connsiteY7" fmla="*/ 2028824 h 2028824"/>
                  <a:gd name="connsiteX8" fmla="*/ 0 w 2028824"/>
                  <a:gd name="connsiteY8" fmla="*/ 1014412 h 2028824"/>
                  <a:gd name="connsiteX9" fmla="*/ 1014412 w 2028824"/>
                  <a:gd name="connsiteY9" fmla="*/ 0 h 2028824"/>
                  <a:gd name="connsiteX0" fmla="*/ 1014412 w 2028824"/>
                  <a:gd name="connsiteY0" fmla="*/ 0 h 2028824"/>
                  <a:gd name="connsiteX1" fmla="*/ 2028824 w 2028824"/>
                  <a:gd name="connsiteY1" fmla="*/ 1014412 h 2028824"/>
                  <a:gd name="connsiteX2" fmla="*/ 1949106 w 2028824"/>
                  <a:gd name="connsiteY2" fmla="*/ 1409267 h 2028824"/>
                  <a:gd name="connsiteX3" fmla="*/ 1932173 w 2028824"/>
                  <a:gd name="connsiteY3" fmla="*/ 1444419 h 2028824"/>
                  <a:gd name="connsiteX4" fmla="*/ 1664415 w 2028824"/>
                  <a:gd name="connsiteY4" fmla="*/ 1792871 h 2028824"/>
                  <a:gd name="connsiteX5" fmla="*/ 1659672 w 2028824"/>
                  <a:gd name="connsiteY5" fmla="*/ 1797182 h 2028824"/>
                  <a:gd name="connsiteX6" fmla="*/ 1014412 w 2028824"/>
                  <a:gd name="connsiteY6" fmla="*/ 2028824 h 2028824"/>
                  <a:gd name="connsiteX7" fmla="*/ 0 w 2028824"/>
                  <a:gd name="connsiteY7" fmla="*/ 1014412 h 2028824"/>
                  <a:gd name="connsiteX8" fmla="*/ 1014412 w 2028824"/>
                  <a:gd name="connsiteY8" fmla="*/ 0 h 2028824"/>
                  <a:gd name="connsiteX0" fmla="*/ 1932173 w 2028824"/>
                  <a:gd name="connsiteY0" fmla="*/ 1444419 h 2028824"/>
                  <a:gd name="connsiteX1" fmla="*/ 1664415 w 2028824"/>
                  <a:gd name="connsiteY1" fmla="*/ 1792871 h 2028824"/>
                  <a:gd name="connsiteX2" fmla="*/ 1659672 w 2028824"/>
                  <a:gd name="connsiteY2" fmla="*/ 1797182 h 2028824"/>
                  <a:gd name="connsiteX3" fmla="*/ 1014412 w 2028824"/>
                  <a:gd name="connsiteY3" fmla="*/ 2028824 h 2028824"/>
                  <a:gd name="connsiteX4" fmla="*/ 0 w 2028824"/>
                  <a:gd name="connsiteY4" fmla="*/ 1014412 h 2028824"/>
                  <a:gd name="connsiteX5" fmla="*/ 1014412 w 2028824"/>
                  <a:gd name="connsiteY5" fmla="*/ 0 h 2028824"/>
                  <a:gd name="connsiteX6" fmla="*/ 2028824 w 2028824"/>
                  <a:gd name="connsiteY6" fmla="*/ 1014412 h 2028824"/>
                  <a:gd name="connsiteX7" fmla="*/ 1949106 w 2028824"/>
                  <a:gd name="connsiteY7" fmla="*/ 1409267 h 2028824"/>
                  <a:gd name="connsiteX8" fmla="*/ 2023613 w 2028824"/>
                  <a:gd name="connsiteY8" fmla="*/ 1535859 h 2028824"/>
                  <a:gd name="connsiteX0" fmla="*/ 1932173 w 2028824"/>
                  <a:gd name="connsiteY0" fmla="*/ 1444419 h 2028824"/>
                  <a:gd name="connsiteX1" fmla="*/ 1664415 w 2028824"/>
                  <a:gd name="connsiteY1" fmla="*/ 1792871 h 2028824"/>
                  <a:gd name="connsiteX2" fmla="*/ 1659672 w 2028824"/>
                  <a:gd name="connsiteY2" fmla="*/ 1797182 h 2028824"/>
                  <a:gd name="connsiteX3" fmla="*/ 1014412 w 2028824"/>
                  <a:gd name="connsiteY3" fmla="*/ 2028824 h 2028824"/>
                  <a:gd name="connsiteX4" fmla="*/ 0 w 2028824"/>
                  <a:gd name="connsiteY4" fmla="*/ 1014412 h 2028824"/>
                  <a:gd name="connsiteX5" fmla="*/ 1014412 w 2028824"/>
                  <a:gd name="connsiteY5" fmla="*/ 0 h 2028824"/>
                  <a:gd name="connsiteX6" fmla="*/ 2028824 w 2028824"/>
                  <a:gd name="connsiteY6" fmla="*/ 1014412 h 2028824"/>
                  <a:gd name="connsiteX7" fmla="*/ 1949106 w 2028824"/>
                  <a:gd name="connsiteY7" fmla="*/ 1409267 h 2028824"/>
                  <a:gd name="connsiteX0" fmla="*/ 1932173 w 2028824"/>
                  <a:gd name="connsiteY0" fmla="*/ 1444419 h 2028824"/>
                  <a:gd name="connsiteX1" fmla="*/ 1664415 w 2028824"/>
                  <a:gd name="connsiteY1" fmla="*/ 1792871 h 2028824"/>
                  <a:gd name="connsiteX2" fmla="*/ 1659672 w 2028824"/>
                  <a:gd name="connsiteY2" fmla="*/ 1797182 h 2028824"/>
                  <a:gd name="connsiteX3" fmla="*/ 1014412 w 2028824"/>
                  <a:gd name="connsiteY3" fmla="*/ 2028824 h 2028824"/>
                  <a:gd name="connsiteX4" fmla="*/ 0 w 2028824"/>
                  <a:gd name="connsiteY4" fmla="*/ 1014412 h 2028824"/>
                  <a:gd name="connsiteX5" fmla="*/ 1014412 w 2028824"/>
                  <a:gd name="connsiteY5" fmla="*/ 0 h 2028824"/>
                  <a:gd name="connsiteX6" fmla="*/ 2028824 w 2028824"/>
                  <a:gd name="connsiteY6" fmla="*/ 1014412 h 2028824"/>
                  <a:gd name="connsiteX0" fmla="*/ 1664415 w 2028824"/>
                  <a:gd name="connsiteY0" fmla="*/ 1792871 h 2028824"/>
                  <a:gd name="connsiteX1" fmla="*/ 1659672 w 2028824"/>
                  <a:gd name="connsiteY1" fmla="*/ 1797182 h 2028824"/>
                  <a:gd name="connsiteX2" fmla="*/ 1014412 w 2028824"/>
                  <a:gd name="connsiteY2" fmla="*/ 2028824 h 2028824"/>
                  <a:gd name="connsiteX3" fmla="*/ 0 w 2028824"/>
                  <a:gd name="connsiteY3" fmla="*/ 1014412 h 2028824"/>
                  <a:gd name="connsiteX4" fmla="*/ 1014412 w 2028824"/>
                  <a:gd name="connsiteY4" fmla="*/ 0 h 2028824"/>
                  <a:gd name="connsiteX5" fmla="*/ 2028824 w 2028824"/>
                  <a:gd name="connsiteY5" fmla="*/ 1014412 h 2028824"/>
                  <a:gd name="connsiteX0" fmla="*/ 1664415 w 2028824"/>
                  <a:gd name="connsiteY0" fmla="*/ 1792871 h 2028824"/>
                  <a:gd name="connsiteX1" fmla="*/ 1014412 w 2028824"/>
                  <a:gd name="connsiteY1" fmla="*/ 2028824 h 2028824"/>
                  <a:gd name="connsiteX2" fmla="*/ 0 w 2028824"/>
                  <a:gd name="connsiteY2" fmla="*/ 1014412 h 2028824"/>
                  <a:gd name="connsiteX3" fmla="*/ 1014412 w 2028824"/>
                  <a:gd name="connsiteY3" fmla="*/ 0 h 2028824"/>
                  <a:gd name="connsiteX4" fmla="*/ 2028824 w 2028824"/>
                  <a:gd name="connsiteY4" fmla="*/ 1014412 h 2028824"/>
                  <a:gd name="connsiteX0" fmla="*/ 1014412 w 2028824"/>
                  <a:gd name="connsiteY0" fmla="*/ 2028824 h 2028824"/>
                  <a:gd name="connsiteX1" fmla="*/ 0 w 2028824"/>
                  <a:gd name="connsiteY1" fmla="*/ 1014412 h 2028824"/>
                  <a:gd name="connsiteX2" fmla="*/ 1014412 w 2028824"/>
                  <a:gd name="connsiteY2" fmla="*/ 0 h 2028824"/>
                  <a:gd name="connsiteX3" fmla="*/ 2028824 w 2028824"/>
                  <a:gd name="connsiteY3" fmla="*/ 1014412 h 2028824"/>
                  <a:gd name="connsiteX0" fmla="*/ 0 w 2028824"/>
                  <a:gd name="connsiteY0" fmla="*/ 1014412 h 1014412"/>
                  <a:gd name="connsiteX1" fmla="*/ 1014412 w 2028824"/>
                  <a:gd name="connsiteY1" fmla="*/ 0 h 1014412"/>
                  <a:gd name="connsiteX2" fmla="*/ 2028824 w 2028824"/>
                  <a:gd name="connsiteY2" fmla="*/ 1014412 h 1014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28824" h="1014412">
                    <a:moveTo>
                      <a:pt x="0" y="1014412"/>
                    </a:moveTo>
                    <a:cubicBezTo>
                      <a:pt x="0" y="454168"/>
                      <a:pt x="454168" y="0"/>
                      <a:pt x="1014412" y="0"/>
                    </a:cubicBezTo>
                    <a:cubicBezTo>
                      <a:pt x="1574656" y="0"/>
                      <a:pt x="2028824" y="454168"/>
                      <a:pt x="2028824" y="1014412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8" name="Прямая соединительная линия 7">
                <a:extLst>
                  <a:ext uri="{FF2B5EF4-FFF2-40B4-BE49-F238E27FC236}">
                    <a16:creationId xmlns:a16="http://schemas.microsoft.com/office/drawing/2014/main" id="{4C78A52B-E0A2-754F-89F7-5634047CFDC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451773" y="1"/>
                <a:ext cx="0" cy="1873623"/>
              </a:xfrm>
              <a:prstGeom prst="line">
                <a:avLst/>
              </a:prstGeom>
              <a:noFill/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56" name="Группа 55">
              <a:extLst>
                <a:ext uri="{FF2B5EF4-FFF2-40B4-BE49-F238E27FC236}">
                  <a16:creationId xmlns:a16="http://schemas.microsoft.com/office/drawing/2014/main" id="{9526CF2A-EC6B-C24C-9919-65D49274269C}"/>
                </a:ext>
              </a:extLst>
            </p:cNvPr>
            <p:cNvGrpSpPr/>
            <p:nvPr/>
          </p:nvGrpSpPr>
          <p:grpSpPr>
            <a:xfrm rot="10800000">
              <a:off x="5378824" y="2970701"/>
              <a:ext cx="2029868" cy="3887299"/>
              <a:chOff x="9444328" y="-812866"/>
              <a:chExt cx="2007445" cy="3710282"/>
            </a:xfrm>
          </p:grpSpPr>
          <p:sp>
            <p:nvSpPr>
              <p:cNvPr id="57" name="Полилиния 56">
                <a:extLst>
                  <a:ext uri="{FF2B5EF4-FFF2-40B4-BE49-F238E27FC236}">
                    <a16:creationId xmlns:a16="http://schemas.microsoft.com/office/drawing/2014/main" id="{B529F2E8-B973-6E40-A8DA-3D8459EA578A}"/>
                  </a:ext>
                </a:extLst>
              </p:cNvPr>
              <p:cNvSpPr/>
              <p:nvPr/>
            </p:nvSpPr>
            <p:spPr>
              <a:xfrm rot="10800000">
                <a:off x="9444328" y="1893625"/>
                <a:ext cx="2006140" cy="1003791"/>
              </a:xfrm>
              <a:custGeom>
                <a:avLst/>
                <a:gdLst>
                  <a:gd name="connsiteX0" fmla="*/ 1014412 w 2028824"/>
                  <a:gd name="connsiteY0" fmla="*/ 0 h 2028824"/>
                  <a:gd name="connsiteX1" fmla="*/ 2028824 w 2028824"/>
                  <a:gd name="connsiteY1" fmla="*/ 1014412 h 2028824"/>
                  <a:gd name="connsiteX2" fmla="*/ 1949106 w 2028824"/>
                  <a:gd name="connsiteY2" fmla="*/ 1409267 h 2028824"/>
                  <a:gd name="connsiteX3" fmla="*/ 1932173 w 2028824"/>
                  <a:gd name="connsiteY3" fmla="*/ 1444419 h 2028824"/>
                  <a:gd name="connsiteX4" fmla="*/ 1664415 w 2028824"/>
                  <a:gd name="connsiteY4" fmla="*/ 1444419 h 2028824"/>
                  <a:gd name="connsiteX5" fmla="*/ 1664415 w 2028824"/>
                  <a:gd name="connsiteY5" fmla="*/ 1792871 h 2028824"/>
                  <a:gd name="connsiteX6" fmla="*/ 1659672 w 2028824"/>
                  <a:gd name="connsiteY6" fmla="*/ 1797182 h 2028824"/>
                  <a:gd name="connsiteX7" fmla="*/ 1014412 w 2028824"/>
                  <a:gd name="connsiteY7" fmla="*/ 2028824 h 2028824"/>
                  <a:gd name="connsiteX8" fmla="*/ 0 w 2028824"/>
                  <a:gd name="connsiteY8" fmla="*/ 1014412 h 2028824"/>
                  <a:gd name="connsiteX9" fmla="*/ 1014412 w 2028824"/>
                  <a:gd name="connsiteY9" fmla="*/ 0 h 2028824"/>
                  <a:gd name="connsiteX0" fmla="*/ 1014412 w 2028824"/>
                  <a:gd name="connsiteY0" fmla="*/ 0 h 2028824"/>
                  <a:gd name="connsiteX1" fmla="*/ 2028824 w 2028824"/>
                  <a:gd name="connsiteY1" fmla="*/ 1014412 h 2028824"/>
                  <a:gd name="connsiteX2" fmla="*/ 1949106 w 2028824"/>
                  <a:gd name="connsiteY2" fmla="*/ 1409267 h 2028824"/>
                  <a:gd name="connsiteX3" fmla="*/ 1932173 w 2028824"/>
                  <a:gd name="connsiteY3" fmla="*/ 1444419 h 2028824"/>
                  <a:gd name="connsiteX4" fmla="*/ 1664415 w 2028824"/>
                  <a:gd name="connsiteY4" fmla="*/ 1792871 h 2028824"/>
                  <a:gd name="connsiteX5" fmla="*/ 1659672 w 2028824"/>
                  <a:gd name="connsiteY5" fmla="*/ 1797182 h 2028824"/>
                  <a:gd name="connsiteX6" fmla="*/ 1014412 w 2028824"/>
                  <a:gd name="connsiteY6" fmla="*/ 2028824 h 2028824"/>
                  <a:gd name="connsiteX7" fmla="*/ 0 w 2028824"/>
                  <a:gd name="connsiteY7" fmla="*/ 1014412 h 2028824"/>
                  <a:gd name="connsiteX8" fmla="*/ 1014412 w 2028824"/>
                  <a:gd name="connsiteY8" fmla="*/ 0 h 2028824"/>
                  <a:gd name="connsiteX0" fmla="*/ 1932173 w 2028824"/>
                  <a:gd name="connsiteY0" fmla="*/ 1444419 h 2028824"/>
                  <a:gd name="connsiteX1" fmla="*/ 1664415 w 2028824"/>
                  <a:gd name="connsiteY1" fmla="*/ 1792871 h 2028824"/>
                  <a:gd name="connsiteX2" fmla="*/ 1659672 w 2028824"/>
                  <a:gd name="connsiteY2" fmla="*/ 1797182 h 2028824"/>
                  <a:gd name="connsiteX3" fmla="*/ 1014412 w 2028824"/>
                  <a:gd name="connsiteY3" fmla="*/ 2028824 h 2028824"/>
                  <a:gd name="connsiteX4" fmla="*/ 0 w 2028824"/>
                  <a:gd name="connsiteY4" fmla="*/ 1014412 h 2028824"/>
                  <a:gd name="connsiteX5" fmla="*/ 1014412 w 2028824"/>
                  <a:gd name="connsiteY5" fmla="*/ 0 h 2028824"/>
                  <a:gd name="connsiteX6" fmla="*/ 2028824 w 2028824"/>
                  <a:gd name="connsiteY6" fmla="*/ 1014412 h 2028824"/>
                  <a:gd name="connsiteX7" fmla="*/ 1949106 w 2028824"/>
                  <a:gd name="connsiteY7" fmla="*/ 1409267 h 2028824"/>
                  <a:gd name="connsiteX8" fmla="*/ 2023613 w 2028824"/>
                  <a:gd name="connsiteY8" fmla="*/ 1535859 h 2028824"/>
                  <a:gd name="connsiteX0" fmla="*/ 1932173 w 2028824"/>
                  <a:gd name="connsiteY0" fmla="*/ 1444419 h 2028824"/>
                  <a:gd name="connsiteX1" fmla="*/ 1664415 w 2028824"/>
                  <a:gd name="connsiteY1" fmla="*/ 1792871 h 2028824"/>
                  <a:gd name="connsiteX2" fmla="*/ 1659672 w 2028824"/>
                  <a:gd name="connsiteY2" fmla="*/ 1797182 h 2028824"/>
                  <a:gd name="connsiteX3" fmla="*/ 1014412 w 2028824"/>
                  <a:gd name="connsiteY3" fmla="*/ 2028824 h 2028824"/>
                  <a:gd name="connsiteX4" fmla="*/ 0 w 2028824"/>
                  <a:gd name="connsiteY4" fmla="*/ 1014412 h 2028824"/>
                  <a:gd name="connsiteX5" fmla="*/ 1014412 w 2028824"/>
                  <a:gd name="connsiteY5" fmla="*/ 0 h 2028824"/>
                  <a:gd name="connsiteX6" fmla="*/ 2028824 w 2028824"/>
                  <a:gd name="connsiteY6" fmla="*/ 1014412 h 2028824"/>
                  <a:gd name="connsiteX7" fmla="*/ 1949106 w 2028824"/>
                  <a:gd name="connsiteY7" fmla="*/ 1409267 h 2028824"/>
                  <a:gd name="connsiteX0" fmla="*/ 1932173 w 2028824"/>
                  <a:gd name="connsiteY0" fmla="*/ 1444419 h 2028824"/>
                  <a:gd name="connsiteX1" fmla="*/ 1664415 w 2028824"/>
                  <a:gd name="connsiteY1" fmla="*/ 1792871 h 2028824"/>
                  <a:gd name="connsiteX2" fmla="*/ 1659672 w 2028824"/>
                  <a:gd name="connsiteY2" fmla="*/ 1797182 h 2028824"/>
                  <a:gd name="connsiteX3" fmla="*/ 1014412 w 2028824"/>
                  <a:gd name="connsiteY3" fmla="*/ 2028824 h 2028824"/>
                  <a:gd name="connsiteX4" fmla="*/ 0 w 2028824"/>
                  <a:gd name="connsiteY4" fmla="*/ 1014412 h 2028824"/>
                  <a:gd name="connsiteX5" fmla="*/ 1014412 w 2028824"/>
                  <a:gd name="connsiteY5" fmla="*/ 0 h 2028824"/>
                  <a:gd name="connsiteX6" fmla="*/ 2028824 w 2028824"/>
                  <a:gd name="connsiteY6" fmla="*/ 1014412 h 2028824"/>
                  <a:gd name="connsiteX0" fmla="*/ 1664415 w 2028824"/>
                  <a:gd name="connsiteY0" fmla="*/ 1792871 h 2028824"/>
                  <a:gd name="connsiteX1" fmla="*/ 1659672 w 2028824"/>
                  <a:gd name="connsiteY1" fmla="*/ 1797182 h 2028824"/>
                  <a:gd name="connsiteX2" fmla="*/ 1014412 w 2028824"/>
                  <a:gd name="connsiteY2" fmla="*/ 2028824 h 2028824"/>
                  <a:gd name="connsiteX3" fmla="*/ 0 w 2028824"/>
                  <a:gd name="connsiteY3" fmla="*/ 1014412 h 2028824"/>
                  <a:gd name="connsiteX4" fmla="*/ 1014412 w 2028824"/>
                  <a:gd name="connsiteY4" fmla="*/ 0 h 2028824"/>
                  <a:gd name="connsiteX5" fmla="*/ 2028824 w 2028824"/>
                  <a:gd name="connsiteY5" fmla="*/ 1014412 h 2028824"/>
                  <a:gd name="connsiteX0" fmla="*/ 1664415 w 2028824"/>
                  <a:gd name="connsiteY0" fmla="*/ 1792871 h 2028824"/>
                  <a:gd name="connsiteX1" fmla="*/ 1014412 w 2028824"/>
                  <a:gd name="connsiteY1" fmla="*/ 2028824 h 2028824"/>
                  <a:gd name="connsiteX2" fmla="*/ 0 w 2028824"/>
                  <a:gd name="connsiteY2" fmla="*/ 1014412 h 2028824"/>
                  <a:gd name="connsiteX3" fmla="*/ 1014412 w 2028824"/>
                  <a:gd name="connsiteY3" fmla="*/ 0 h 2028824"/>
                  <a:gd name="connsiteX4" fmla="*/ 2028824 w 2028824"/>
                  <a:gd name="connsiteY4" fmla="*/ 1014412 h 2028824"/>
                  <a:gd name="connsiteX0" fmla="*/ 1014412 w 2028824"/>
                  <a:gd name="connsiteY0" fmla="*/ 2028824 h 2028824"/>
                  <a:gd name="connsiteX1" fmla="*/ 0 w 2028824"/>
                  <a:gd name="connsiteY1" fmla="*/ 1014412 h 2028824"/>
                  <a:gd name="connsiteX2" fmla="*/ 1014412 w 2028824"/>
                  <a:gd name="connsiteY2" fmla="*/ 0 h 2028824"/>
                  <a:gd name="connsiteX3" fmla="*/ 2028824 w 2028824"/>
                  <a:gd name="connsiteY3" fmla="*/ 1014412 h 2028824"/>
                  <a:gd name="connsiteX0" fmla="*/ 0 w 2028824"/>
                  <a:gd name="connsiteY0" fmla="*/ 1014412 h 1014412"/>
                  <a:gd name="connsiteX1" fmla="*/ 1014412 w 2028824"/>
                  <a:gd name="connsiteY1" fmla="*/ 0 h 1014412"/>
                  <a:gd name="connsiteX2" fmla="*/ 2028824 w 2028824"/>
                  <a:gd name="connsiteY2" fmla="*/ 1014412 h 1014412"/>
                  <a:gd name="connsiteX0" fmla="*/ 0 w 2028824"/>
                  <a:gd name="connsiteY0" fmla="*/ 1015064 h 1015064"/>
                  <a:gd name="connsiteX1" fmla="*/ 1014412 w 2028824"/>
                  <a:gd name="connsiteY1" fmla="*/ 652 h 1015064"/>
                  <a:gd name="connsiteX2" fmla="*/ 2028824 w 2028824"/>
                  <a:gd name="connsiteY2" fmla="*/ 905995 h 1015064"/>
                  <a:gd name="connsiteX0" fmla="*/ 0 w 2028824"/>
                  <a:gd name="connsiteY0" fmla="*/ 1015118 h 1015118"/>
                  <a:gd name="connsiteX1" fmla="*/ 1014412 w 2028824"/>
                  <a:gd name="connsiteY1" fmla="*/ 706 h 1015118"/>
                  <a:gd name="connsiteX2" fmla="*/ 2028824 w 2028824"/>
                  <a:gd name="connsiteY2" fmla="*/ 902009 h 1015118"/>
                  <a:gd name="connsiteX0" fmla="*/ 0 w 2028824"/>
                  <a:gd name="connsiteY0" fmla="*/ 1014459 h 1014459"/>
                  <a:gd name="connsiteX1" fmla="*/ 1014412 w 2028824"/>
                  <a:gd name="connsiteY1" fmla="*/ 47 h 1014459"/>
                  <a:gd name="connsiteX2" fmla="*/ 2028824 w 2028824"/>
                  <a:gd name="connsiteY2" fmla="*/ 901350 h 1014459"/>
                  <a:gd name="connsiteX0" fmla="*/ 0 w 2028824"/>
                  <a:gd name="connsiteY0" fmla="*/ 994264 h 994264"/>
                  <a:gd name="connsiteX1" fmla="*/ 997319 w 2028824"/>
                  <a:gd name="connsiteY1" fmla="*/ 50 h 994264"/>
                  <a:gd name="connsiteX2" fmla="*/ 2028824 w 2028824"/>
                  <a:gd name="connsiteY2" fmla="*/ 881155 h 994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28824" h="994264">
                    <a:moveTo>
                      <a:pt x="0" y="994264"/>
                    </a:moveTo>
                    <a:cubicBezTo>
                      <a:pt x="0" y="434020"/>
                      <a:pt x="530978" y="-5337"/>
                      <a:pt x="997319" y="50"/>
                    </a:cubicBezTo>
                    <a:cubicBezTo>
                      <a:pt x="1463660" y="5437"/>
                      <a:pt x="2028824" y="320911"/>
                      <a:pt x="2028824" y="881155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58" name="Прямая соединительная линия 57">
                <a:extLst>
                  <a:ext uri="{FF2B5EF4-FFF2-40B4-BE49-F238E27FC236}">
                    <a16:creationId xmlns:a16="http://schemas.microsoft.com/office/drawing/2014/main" id="{B8F24735-6FD0-034F-A5A3-55041A7A00C0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11451773" y="-812866"/>
                <a:ext cx="0" cy="2686490"/>
              </a:xfrm>
              <a:prstGeom prst="line">
                <a:avLst/>
              </a:prstGeom>
              <a:noFill/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2ED0E3CB-321C-F042-B4DB-285E544804AE}"/>
              </a:ext>
            </a:extLst>
          </p:cNvPr>
          <p:cNvGrpSpPr/>
          <p:nvPr/>
        </p:nvGrpSpPr>
        <p:grpSpPr>
          <a:xfrm>
            <a:off x="8035734" y="1505012"/>
            <a:ext cx="772111" cy="772111"/>
            <a:chOff x="6579218" y="2219093"/>
            <a:chExt cx="1025912" cy="1025912"/>
          </a:xfrm>
        </p:grpSpPr>
        <p:sp>
          <p:nvSpPr>
            <p:cNvPr id="62" name="Капля 61">
              <a:extLst>
                <a:ext uri="{FF2B5EF4-FFF2-40B4-BE49-F238E27FC236}">
                  <a16:creationId xmlns:a16="http://schemas.microsoft.com/office/drawing/2014/main" id="{7CCAB124-9B47-0C49-B8A6-C367F4FC5E90}"/>
                </a:ext>
              </a:extLst>
            </p:cNvPr>
            <p:cNvSpPr/>
            <p:nvPr/>
          </p:nvSpPr>
          <p:spPr>
            <a:xfrm rot="8100000">
              <a:off x="6579218" y="2219093"/>
              <a:ext cx="1025912" cy="1025912"/>
            </a:xfrm>
            <a:prstGeom prst="teardrop">
              <a:avLst>
                <a:gd name="adj" fmla="val 17115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3" name="Овал 62">
              <a:extLst>
                <a:ext uri="{FF2B5EF4-FFF2-40B4-BE49-F238E27FC236}">
                  <a16:creationId xmlns:a16="http://schemas.microsoft.com/office/drawing/2014/main" id="{06E052C9-F7EA-A842-9C50-BD909CAE4393}"/>
                </a:ext>
              </a:extLst>
            </p:cNvPr>
            <p:cNvSpPr/>
            <p:nvPr/>
          </p:nvSpPr>
          <p:spPr>
            <a:xfrm>
              <a:off x="6725091" y="2360493"/>
              <a:ext cx="734165" cy="7341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</a:t>
              </a:r>
              <a:endParaRPr lang="ru-RU" b="1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CBC44870-38A3-8A49-9D55-FD392B955C26}"/>
              </a:ext>
            </a:extLst>
          </p:cNvPr>
          <p:cNvGrpSpPr/>
          <p:nvPr/>
        </p:nvGrpSpPr>
        <p:grpSpPr>
          <a:xfrm>
            <a:off x="10058469" y="1438751"/>
            <a:ext cx="772111" cy="772111"/>
            <a:chOff x="6579218" y="2219093"/>
            <a:chExt cx="1025912" cy="1025912"/>
          </a:xfrm>
        </p:grpSpPr>
        <p:sp>
          <p:nvSpPr>
            <p:cNvPr id="65" name="Капля 64">
              <a:extLst>
                <a:ext uri="{FF2B5EF4-FFF2-40B4-BE49-F238E27FC236}">
                  <a16:creationId xmlns:a16="http://schemas.microsoft.com/office/drawing/2014/main" id="{2C465813-7591-074D-871D-52F1EF3C9E13}"/>
                </a:ext>
              </a:extLst>
            </p:cNvPr>
            <p:cNvSpPr/>
            <p:nvPr/>
          </p:nvSpPr>
          <p:spPr>
            <a:xfrm rot="8100000">
              <a:off x="6579218" y="2219093"/>
              <a:ext cx="1025912" cy="1025912"/>
            </a:xfrm>
            <a:prstGeom prst="teardrop">
              <a:avLst>
                <a:gd name="adj" fmla="val 17115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6" name="Овал 65">
              <a:extLst>
                <a:ext uri="{FF2B5EF4-FFF2-40B4-BE49-F238E27FC236}">
                  <a16:creationId xmlns:a16="http://schemas.microsoft.com/office/drawing/2014/main" id="{7B26F237-7BBC-354C-AABF-9FDD110866A9}"/>
                </a:ext>
              </a:extLst>
            </p:cNvPr>
            <p:cNvSpPr/>
            <p:nvPr/>
          </p:nvSpPr>
          <p:spPr>
            <a:xfrm>
              <a:off x="6725091" y="2360493"/>
              <a:ext cx="734165" cy="7341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</a:t>
              </a:r>
              <a:endParaRPr lang="ru-RU" b="1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D3694762-CB8D-7E4F-A481-8EAF4832E3AC}"/>
              </a:ext>
            </a:extLst>
          </p:cNvPr>
          <p:cNvGrpSpPr/>
          <p:nvPr/>
        </p:nvGrpSpPr>
        <p:grpSpPr>
          <a:xfrm rot="10800000">
            <a:off x="5986496" y="3585602"/>
            <a:ext cx="772111" cy="772111"/>
            <a:chOff x="6579218" y="2219093"/>
            <a:chExt cx="1025912" cy="1025912"/>
          </a:xfrm>
        </p:grpSpPr>
        <p:sp>
          <p:nvSpPr>
            <p:cNvPr id="68" name="Капля 67">
              <a:extLst>
                <a:ext uri="{FF2B5EF4-FFF2-40B4-BE49-F238E27FC236}">
                  <a16:creationId xmlns:a16="http://schemas.microsoft.com/office/drawing/2014/main" id="{D206490F-D1BF-8043-97AE-B661C95A7AA3}"/>
                </a:ext>
              </a:extLst>
            </p:cNvPr>
            <p:cNvSpPr/>
            <p:nvPr/>
          </p:nvSpPr>
          <p:spPr>
            <a:xfrm rot="8100000">
              <a:off x="6579218" y="2219093"/>
              <a:ext cx="1025912" cy="1025912"/>
            </a:xfrm>
            <a:prstGeom prst="teardrop">
              <a:avLst>
                <a:gd name="adj" fmla="val 17115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9" name="Овал 68">
              <a:extLst>
                <a:ext uri="{FF2B5EF4-FFF2-40B4-BE49-F238E27FC236}">
                  <a16:creationId xmlns:a16="http://schemas.microsoft.com/office/drawing/2014/main" id="{FB4CE51B-CEFD-4344-9AF0-F48167DB9183}"/>
                </a:ext>
              </a:extLst>
            </p:cNvPr>
            <p:cNvSpPr/>
            <p:nvPr/>
          </p:nvSpPr>
          <p:spPr>
            <a:xfrm rot="10800000">
              <a:off x="6725090" y="2360493"/>
              <a:ext cx="734165" cy="7341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</a:t>
              </a:r>
              <a:endParaRPr lang="ru-RU" b="1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4AA81079-75D7-E647-9F5B-3B4A5EE7E549}"/>
              </a:ext>
            </a:extLst>
          </p:cNvPr>
          <p:cNvGrpSpPr/>
          <p:nvPr/>
        </p:nvGrpSpPr>
        <p:grpSpPr>
          <a:xfrm>
            <a:off x="8029107" y="3512715"/>
            <a:ext cx="772111" cy="772111"/>
            <a:chOff x="6579218" y="2219093"/>
            <a:chExt cx="1025912" cy="1025912"/>
          </a:xfrm>
        </p:grpSpPr>
        <p:sp>
          <p:nvSpPr>
            <p:cNvPr id="72" name="Капля 71">
              <a:extLst>
                <a:ext uri="{FF2B5EF4-FFF2-40B4-BE49-F238E27FC236}">
                  <a16:creationId xmlns:a16="http://schemas.microsoft.com/office/drawing/2014/main" id="{847C1F4D-F220-E849-BEEE-5A3F01EEC2E2}"/>
                </a:ext>
              </a:extLst>
            </p:cNvPr>
            <p:cNvSpPr/>
            <p:nvPr/>
          </p:nvSpPr>
          <p:spPr>
            <a:xfrm rot="8100000">
              <a:off x="6579218" y="2219093"/>
              <a:ext cx="1025912" cy="1025912"/>
            </a:xfrm>
            <a:prstGeom prst="teardrop">
              <a:avLst>
                <a:gd name="adj" fmla="val 17115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3" name="Овал 72">
              <a:extLst>
                <a:ext uri="{FF2B5EF4-FFF2-40B4-BE49-F238E27FC236}">
                  <a16:creationId xmlns:a16="http://schemas.microsoft.com/office/drawing/2014/main" id="{DFC04D67-2F4F-8E4F-84B9-89915F9CF386}"/>
                </a:ext>
              </a:extLst>
            </p:cNvPr>
            <p:cNvSpPr/>
            <p:nvPr/>
          </p:nvSpPr>
          <p:spPr>
            <a:xfrm>
              <a:off x="6725091" y="2360493"/>
              <a:ext cx="734165" cy="7341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</a:t>
              </a:r>
              <a:endParaRPr lang="ru-RU" b="1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187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10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9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4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29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7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10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36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4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46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74" grpId="0"/>
          <p:bldP spid="75" grpId="0"/>
          <p:bldP spid="76" grpId="0"/>
          <p:bldP spid="77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73344F85-E9DC-994E-B1D7-6491C08742F2}"/>
              </a:ext>
            </a:extLst>
          </p:cNvPr>
          <p:cNvSpPr txBox="1">
            <a:spLocks/>
          </p:cNvSpPr>
          <p:nvPr/>
        </p:nvSpPr>
        <p:spPr>
          <a:xfrm>
            <a:off x="841156" y="581131"/>
            <a:ext cx="6907677" cy="700914"/>
          </a:xfrm>
          <a:prstGeom prst="rect">
            <a:avLst/>
          </a:prstGeom>
          <a:solidFill>
            <a:schemeClr val="accent1"/>
          </a:solidFill>
          <a:effectLst>
            <a:outerShdw blurRad="368300" dist="177800" dir="5400000" algn="t" rotWithShape="0">
              <a:prstClr val="black">
                <a:alpha val="30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5400" b="1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Я НЕ ОТРИМАЮ СУБСИДІЮ!</a:t>
            </a:r>
            <a:endParaRPr lang="en-US" sz="3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F75ADB5-1C9E-DB4F-B5DB-5D6508BA36C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4221" y="1419394"/>
            <a:ext cx="10523557" cy="217052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b="1" dirty="0">
                <a:solidFill>
                  <a:srgbClr val="C00000"/>
                </a:solidFill>
              </a:rPr>
              <a:t>ПІД ЧАС ПРИЗНАЧЕННЯ ЖИТЛОВОЇ СУБСИДІЇ ВРАХОВУЮТЬСЯ ТАКІ ДОХОДИ: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 err="1"/>
              <a:t>заробітна</a:t>
            </a:r>
            <a:r>
              <a:rPr lang="ru-RU" b="1" dirty="0"/>
              <a:t> плата в </a:t>
            </a:r>
            <a:r>
              <a:rPr lang="ru-RU" b="1" dirty="0" err="1"/>
              <a:t>розмірі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залишається</a:t>
            </a:r>
            <a:r>
              <a:rPr lang="ru-RU" b="1" dirty="0"/>
              <a:t> </a:t>
            </a:r>
            <a:r>
              <a:rPr lang="ru-RU" b="1" dirty="0" err="1"/>
              <a:t>після</a:t>
            </a:r>
            <a:r>
              <a:rPr lang="ru-RU" b="1" dirty="0"/>
              <a:t> </a:t>
            </a:r>
            <a:r>
              <a:rPr lang="ru-RU" b="1" dirty="0" err="1"/>
              <a:t>сплати</a:t>
            </a:r>
            <a:r>
              <a:rPr lang="ru-RU" b="1" dirty="0"/>
              <a:t> </a:t>
            </a:r>
            <a:r>
              <a:rPr lang="ru-RU" b="1" dirty="0" err="1"/>
              <a:t>податку</a:t>
            </a:r>
            <a:r>
              <a:rPr lang="ru-RU" b="1" dirty="0"/>
              <a:t> на доходи </a:t>
            </a:r>
            <a:r>
              <a:rPr lang="ru-RU" b="1" dirty="0" err="1"/>
              <a:t>фізичних</a:t>
            </a:r>
            <a:r>
              <a:rPr lang="ru-RU" b="1" dirty="0"/>
              <a:t> </a:t>
            </a:r>
            <a:r>
              <a:rPr lang="ru-RU" b="1" dirty="0" err="1"/>
              <a:t>осіб</a:t>
            </a:r>
            <a:r>
              <a:rPr lang="ru-RU" b="1" dirty="0"/>
              <a:t>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 err="1"/>
              <a:t>грошове</a:t>
            </a:r>
            <a:r>
              <a:rPr lang="ru-RU" b="1" dirty="0"/>
              <a:t> </a:t>
            </a:r>
            <a:r>
              <a:rPr lang="ru-RU" b="1" dirty="0" err="1"/>
              <a:t>забезпечення</a:t>
            </a:r>
            <a:r>
              <a:rPr lang="ru-RU" b="1" dirty="0"/>
              <a:t> </a:t>
            </a:r>
            <a:r>
              <a:rPr lang="ru-RU" b="1" dirty="0" err="1"/>
              <a:t>військовослужбовців</a:t>
            </a:r>
            <a:r>
              <a:rPr lang="ru-RU" b="1" dirty="0"/>
              <a:t>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 err="1"/>
              <a:t>пенсія</a:t>
            </a:r>
            <a:r>
              <a:rPr lang="ru-RU" b="1" dirty="0"/>
              <a:t>, </a:t>
            </a:r>
            <a:r>
              <a:rPr lang="ru-RU" b="1" dirty="0" err="1"/>
              <a:t>щомісячне</a:t>
            </a:r>
            <a:r>
              <a:rPr lang="ru-RU" b="1" dirty="0"/>
              <a:t> </a:t>
            </a:r>
            <a:r>
              <a:rPr lang="ru-RU" b="1" dirty="0" err="1"/>
              <a:t>довічне</a:t>
            </a:r>
            <a:r>
              <a:rPr lang="ru-RU" b="1" dirty="0"/>
              <a:t> </a:t>
            </a:r>
            <a:r>
              <a:rPr lang="ru-RU" b="1" dirty="0" err="1"/>
              <a:t>грошове</a:t>
            </a:r>
            <a:r>
              <a:rPr lang="ru-RU" b="1" dirty="0"/>
              <a:t> </a:t>
            </a:r>
            <a:r>
              <a:rPr lang="ru-RU" b="1" dirty="0" err="1"/>
              <a:t>утримання</a:t>
            </a:r>
            <a:r>
              <a:rPr lang="ru-RU" b="1" dirty="0"/>
              <a:t> </a:t>
            </a:r>
            <a:r>
              <a:rPr lang="ru-RU" b="1" dirty="0" err="1"/>
              <a:t>суддів</a:t>
            </a:r>
            <a:r>
              <a:rPr lang="ru-RU" b="1" dirty="0"/>
              <a:t> у </a:t>
            </a:r>
            <a:r>
              <a:rPr lang="ru-RU" b="1" dirty="0" err="1"/>
              <a:t>відставці</a:t>
            </a:r>
            <a:r>
              <a:rPr lang="ru-RU" b="1" dirty="0"/>
              <a:t>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 err="1"/>
              <a:t>стипендія</a:t>
            </a:r>
            <a:r>
              <a:rPr lang="ru-RU" b="1" dirty="0"/>
              <a:t> з сумою </a:t>
            </a:r>
            <a:r>
              <a:rPr lang="ru-RU" b="1" dirty="0" err="1"/>
              <a:t>її</a:t>
            </a:r>
            <a:r>
              <a:rPr lang="ru-RU" b="1" dirty="0"/>
              <a:t> </a:t>
            </a:r>
            <a:r>
              <a:rPr lang="ru-RU" b="1" dirty="0" err="1"/>
              <a:t>індексації</a:t>
            </a:r>
            <a:r>
              <a:rPr lang="ru-RU" b="1" dirty="0"/>
              <a:t> (</a:t>
            </a:r>
            <a:r>
              <a:rPr lang="ru-RU" b="1" dirty="0" err="1"/>
              <a:t>крім</a:t>
            </a:r>
            <a:r>
              <a:rPr lang="ru-RU" b="1" dirty="0"/>
              <a:t> </a:t>
            </a:r>
            <a:r>
              <a:rPr lang="ru-RU" b="1" dirty="0" err="1"/>
              <a:t>соціальної</a:t>
            </a:r>
            <a:r>
              <a:rPr lang="ru-RU" b="1" dirty="0"/>
              <a:t> </a:t>
            </a:r>
            <a:r>
              <a:rPr lang="ru-RU" b="1" dirty="0" err="1"/>
              <a:t>стипендії</a:t>
            </a:r>
            <a:r>
              <a:rPr lang="ru-RU" b="1" dirty="0"/>
              <a:t>, яка </a:t>
            </a:r>
            <a:r>
              <a:rPr lang="ru-RU" b="1" dirty="0" err="1"/>
              <a:t>надається</a:t>
            </a:r>
            <a:r>
              <a:rPr lang="ru-RU" b="1" dirty="0"/>
              <a:t> </a:t>
            </a:r>
            <a:r>
              <a:rPr lang="ru-RU" b="1" dirty="0" err="1"/>
              <a:t>дітям</a:t>
            </a:r>
            <a:r>
              <a:rPr lang="ru-RU" b="1" dirty="0"/>
              <a:t>-сиротам, </a:t>
            </a:r>
            <a:r>
              <a:rPr lang="ru-RU" b="1" dirty="0" err="1"/>
              <a:t>дітям</a:t>
            </a:r>
            <a:r>
              <a:rPr lang="ru-RU" b="1" dirty="0"/>
              <a:t>, </a:t>
            </a:r>
            <a:r>
              <a:rPr lang="ru-RU" b="1" dirty="0" err="1"/>
              <a:t>позбавленим</a:t>
            </a:r>
            <a:r>
              <a:rPr lang="ru-RU" b="1" dirty="0"/>
              <a:t> </a:t>
            </a:r>
            <a:r>
              <a:rPr lang="ru-RU" b="1" dirty="0" err="1"/>
              <a:t>батьківського</a:t>
            </a:r>
            <a:r>
              <a:rPr lang="ru-RU" b="1" dirty="0"/>
              <a:t> </a:t>
            </a:r>
            <a:r>
              <a:rPr lang="ru-RU" b="1" dirty="0" err="1"/>
              <a:t>піклування</a:t>
            </a:r>
            <a:r>
              <a:rPr lang="ru-RU" b="1" dirty="0"/>
              <a:t>, та особам </a:t>
            </a:r>
            <a:r>
              <a:rPr lang="ru-RU" b="1" dirty="0" err="1"/>
              <a:t>із</a:t>
            </a:r>
            <a:r>
              <a:rPr lang="ru-RU" b="1" dirty="0"/>
              <a:t> </a:t>
            </a:r>
            <a:r>
              <a:rPr lang="ru-RU" b="1" dirty="0" err="1"/>
              <a:t>їх</a:t>
            </a:r>
            <a:r>
              <a:rPr lang="ru-RU" b="1" dirty="0"/>
              <a:t> числа);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 err="1"/>
              <a:t>соціальні</a:t>
            </a:r>
            <a:r>
              <a:rPr lang="ru-RU" b="1" dirty="0"/>
              <a:t> </a:t>
            </a:r>
            <a:r>
              <a:rPr lang="ru-RU" b="1" dirty="0" err="1"/>
              <a:t>виплати</a:t>
            </a:r>
            <a:r>
              <a:rPr lang="ru-RU" b="1" dirty="0"/>
              <a:t>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призначаються</a:t>
            </a:r>
            <a:r>
              <a:rPr lang="ru-RU" b="1" dirty="0"/>
              <a:t> </a:t>
            </a:r>
            <a:r>
              <a:rPr lang="ru-RU" b="1" dirty="0" err="1"/>
              <a:t>структурними</a:t>
            </a:r>
            <a:r>
              <a:rPr lang="ru-RU" b="1" dirty="0"/>
              <a:t> </a:t>
            </a:r>
            <a:r>
              <a:rPr lang="ru-RU" b="1" dirty="0" err="1"/>
              <a:t>підрозділами</a:t>
            </a:r>
            <a:r>
              <a:rPr lang="ru-RU" b="1" dirty="0"/>
              <a:t> з </a:t>
            </a:r>
            <a:r>
              <a:rPr lang="ru-RU" b="1" dirty="0" err="1"/>
              <a:t>питань</a:t>
            </a:r>
            <a:r>
              <a:rPr lang="ru-RU" b="1" dirty="0"/>
              <a:t> </a:t>
            </a:r>
            <a:r>
              <a:rPr lang="ru-RU" b="1" dirty="0" err="1"/>
              <a:t>соціального</a:t>
            </a:r>
            <a:r>
              <a:rPr lang="ru-RU" b="1" dirty="0"/>
              <a:t> </a:t>
            </a:r>
            <a:r>
              <a:rPr lang="ru-RU" b="1" dirty="0" err="1"/>
              <a:t>захисту</a:t>
            </a:r>
            <a:r>
              <a:rPr lang="ru-RU" b="1" dirty="0"/>
              <a:t> </a:t>
            </a:r>
            <a:r>
              <a:rPr lang="ru-RU" b="1" dirty="0" err="1"/>
              <a:t>населення</a:t>
            </a:r>
            <a:r>
              <a:rPr lang="ru-RU" b="1" dirty="0"/>
              <a:t>, в тому </a:t>
            </a:r>
            <a:r>
              <a:rPr lang="ru-RU" b="1" dirty="0" err="1"/>
              <a:t>числі</a:t>
            </a:r>
            <a:r>
              <a:rPr lang="ru-RU" b="1" dirty="0"/>
              <a:t> </a:t>
            </a:r>
            <a:r>
              <a:rPr lang="ru-RU" b="1" dirty="0" err="1"/>
              <a:t>пільги</a:t>
            </a:r>
            <a:r>
              <a:rPr lang="ru-RU" b="1" dirty="0"/>
              <a:t> на оплату </a:t>
            </a:r>
            <a:r>
              <a:rPr lang="ru-RU" b="1" dirty="0" err="1"/>
              <a:t>житлово-комунальних</a:t>
            </a:r>
            <a:r>
              <a:rPr lang="ru-RU" b="1" dirty="0"/>
              <a:t> </a:t>
            </a:r>
            <a:r>
              <a:rPr lang="ru-RU" b="1" dirty="0" err="1"/>
              <a:t>послуг</a:t>
            </a:r>
            <a:r>
              <a:rPr lang="ru-RU" b="1" dirty="0"/>
              <a:t>, </a:t>
            </a:r>
            <a:r>
              <a:rPr lang="ru-RU" b="1" dirty="0" err="1"/>
              <a:t>придбання</a:t>
            </a:r>
            <a:r>
              <a:rPr lang="ru-RU" b="1" dirty="0"/>
              <a:t> твердого </a:t>
            </a:r>
            <a:r>
              <a:rPr lang="ru-RU" b="1" dirty="0" err="1"/>
              <a:t>палива</a:t>
            </a:r>
            <a:r>
              <a:rPr lang="ru-RU" b="1" dirty="0"/>
              <a:t> та </a:t>
            </a:r>
            <a:r>
              <a:rPr lang="ru-RU" b="1" dirty="0" err="1"/>
              <a:t>скрапленого</a:t>
            </a:r>
            <a:r>
              <a:rPr lang="ru-RU" b="1" dirty="0"/>
              <a:t> газу;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 err="1"/>
              <a:t>допомога</a:t>
            </a:r>
            <a:r>
              <a:rPr lang="ru-RU" b="1" dirty="0"/>
              <a:t> по </a:t>
            </a:r>
            <a:r>
              <a:rPr lang="ru-RU" b="1" dirty="0" err="1"/>
              <a:t>безробіттю</a:t>
            </a:r>
            <a:r>
              <a:rPr lang="ru-RU" b="1" dirty="0"/>
              <a:t>, </a:t>
            </a:r>
            <a:r>
              <a:rPr lang="ru-RU" b="1" dirty="0" err="1"/>
              <a:t>інші</a:t>
            </a:r>
            <a:r>
              <a:rPr lang="ru-RU" b="1" dirty="0"/>
              <a:t> </a:t>
            </a:r>
            <a:r>
              <a:rPr lang="ru-RU" b="1" dirty="0" err="1"/>
              <a:t>страхові</a:t>
            </a:r>
            <a:r>
              <a:rPr lang="ru-RU" b="1" dirty="0"/>
              <a:t> </a:t>
            </a:r>
            <a:r>
              <a:rPr lang="ru-RU" b="1" dirty="0" err="1"/>
              <a:t>витрати</a:t>
            </a:r>
            <a:r>
              <a:rPr lang="ru-RU" b="1" dirty="0"/>
              <a:t>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призначаються</a:t>
            </a:r>
            <a:r>
              <a:rPr lang="ru-RU" b="1" dirty="0"/>
              <a:t> фондами </a:t>
            </a:r>
            <a:r>
              <a:rPr lang="ru-RU" b="1" dirty="0" err="1"/>
              <a:t>соціального</a:t>
            </a:r>
            <a:r>
              <a:rPr lang="ru-RU" b="1" dirty="0"/>
              <a:t> </a:t>
            </a:r>
            <a:r>
              <a:rPr lang="ru-RU" b="1" dirty="0" err="1"/>
              <a:t>страхування</a:t>
            </a:r>
            <a:r>
              <a:rPr lang="ru-RU" b="1" dirty="0"/>
              <a:t>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 err="1"/>
              <a:t>грошові</a:t>
            </a:r>
            <a:r>
              <a:rPr lang="ru-RU" b="1" dirty="0"/>
              <a:t> </a:t>
            </a:r>
            <a:r>
              <a:rPr lang="ru-RU" b="1" dirty="0" err="1"/>
              <a:t>перекази</a:t>
            </a:r>
            <a:r>
              <a:rPr lang="ru-RU" b="1" dirty="0"/>
              <a:t>, </a:t>
            </a:r>
            <a:r>
              <a:rPr lang="ru-RU" b="1" dirty="0" err="1"/>
              <a:t>отримані</a:t>
            </a:r>
            <a:r>
              <a:rPr lang="ru-RU" b="1" dirty="0"/>
              <a:t> з-за кордону;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 err="1"/>
              <a:t>дивіденди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цінних</a:t>
            </a:r>
            <a:r>
              <a:rPr lang="ru-RU" b="1" dirty="0"/>
              <a:t> </a:t>
            </a:r>
            <a:r>
              <a:rPr lang="ru-RU" b="1" dirty="0" err="1"/>
              <a:t>паперів</a:t>
            </a:r>
            <a:r>
              <a:rPr lang="ru-RU" b="1" dirty="0"/>
              <a:t>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 err="1">
                <a:solidFill>
                  <a:srgbClr val="C00000"/>
                </a:solidFill>
              </a:rPr>
              <a:t>інші</a:t>
            </a:r>
            <a:r>
              <a:rPr lang="ru-RU" b="1" dirty="0">
                <a:solidFill>
                  <a:srgbClr val="C00000"/>
                </a:solidFill>
              </a:rPr>
              <a:t> доходи, </a:t>
            </a:r>
            <a:r>
              <a:rPr lang="ru-RU" b="1" dirty="0" err="1">
                <a:solidFill>
                  <a:srgbClr val="C00000"/>
                </a:solidFill>
              </a:rPr>
              <a:t>відомості</a:t>
            </a:r>
            <a:r>
              <a:rPr lang="ru-RU" b="1" dirty="0">
                <a:solidFill>
                  <a:srgbClr val="C00000"/>
                </a:solidFill>
              </a:rPr>
              <a:t> про </a:t>
            </a:r>
            <a:r>
              <a:rPr lang="ru-RU" b="1" dirty="0" err="1">
                <a:solidFill>
                  <a:srgbClr val="C00000"/>
                </a:solidFill>
              </a:rPr>
              <a:t>які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отримано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від</a:t>
            </a:r>
            <a:r>
              <a:rPr lang="ru-RU" b="1" dirty="0">
                <a:solidFill>
                  <a:srgbClr val="C00000"/>
                </a:solidFill>
              </a:rPr>
              <a:t> ДПС і </a:t>
            </a:r>
            <a:r>
              <a:rPr lang="ru-RU" b="1" dirty="0" err="1">
                <a:solidFill>
                  <a:srgbClr val="C00000"/>
                </a:solidFill>
              </a:rPr>
              <a:t>Пенсійного</a:t>
            </a:r>
            <a:r>
              <a:rPr lang="ru-RU" b="1" dirty="0">
                <a:solidFill>
                  <a:srgbClr val="C00000"/>
                </a:solidFill>
              </a:rPr>
              <a:t> фонду </a:t>
            </a:r>
            <a:r>
              <a:rPr lang="ru-RU" b="1" dirty="0" err="1">
                <a:solidFill>
                  <a:srgbClr val="C00000"/>
                </a:solidFill>
              </a:rPr>
              <a:t>України</a:t>
            </a:r>
            <a:r>
              <a:rPr lang="ru-RU" b="1" dirty="0">
                <a:solidFill>
                  <a:srgbClr val="C00000"/>
                </a:solidFill>
              </a:rPr>
              <a:t>, а </a:t>
            </a:r>
            <a:r>
              <a:rPr lang="ru-RU" b="1" dirty="0" err="1">
                <a:solidFill>
                  <a:srgbClr val="C00000"/>
                </a:solidFill>
              </a:rPr>
              <a:t>також</a:t>
            </a:r>
            <a:r>
              <a:rPr lang="ru-RU" b="1" dirty="0">
                <a:solidFill>
                  <a:srgbClr val="C00000"/>
                </a:solidFill>
              </a:rPr>
              <a:t> доходи, </a:t>
            </a:r>
            <a:r>
              <a:rPr lang="ru-RU" b="1" dirty="0" err="1">
                <a:solidFill>
                  <a:srgbClr val="C00000"/>
                </a:solidFill>
              </a:rPr>
              <a:t>які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задекларовано</a:t>
            </a:r>
            <a:r>
              <a:rPr lang="ru-RU" b="1" dirty="0">
                <a:solidFill>
                  <a:srgbClr val="C00000"/>
                </a:solidFill>
              </a:rPr>
              <a:t> особою</a:t>
            </a:r>
            <a:r>
              <a:rPr lang="ru-RU" sz="1200" b="1" dirty="0"/>
              <a:t>.</a:t>
            </a:r>
          </a:p>
        </p:txBody>
      </p:sp>
      <p:sp>
        <p:nvSpPr>
          <p:cNvPr id="13" name="Полилиния 12">
            <a:extLst>
              <a:ext uri="{FF2B5EF4-FFF2-40B4-BE49-F238E27FC236}">
                <a16:creationId xmlns:a16="http://schemas.microsoft.com/office/drawing/2014/main" id="{0BD0B07B-C714-1F45-A952-2D79F0FA43D9}"/>
              </a:ext>
            </a:extLst>
          </p:cNvPr>
          <p:cNvSpPr/>
          <p:nvPr/>
        </p:nvSpPr>
        <p:spPr>
          <a:xfrm>
            <a:off x="10664689" y="1173134"/>
            <a:ext cx="621090" cy="888446"/>
          </a:xfrm>
          <a:custGeom>
            <a:avLst/>
            <a:gdLst>
              <a:gd name="connsiteX0" fmla="*/ 434421 w 1525523"/>
              <a:gd name="connsiteY0" fmla="*/ 0 h 2182203"/>
              <a:gd name="connsiteX1" fmla="*/ 1525523 w 1525523"/>
              <a:gd name="connsiteY1" fmla="*/ 1091101 h 2182203"/>
              <a:gd name="connsiteX2" fmla="*/ 1091102 w 1525523"/>
              <a:gd name="connsiteY2" fmla="*/ 1525521 h 2182203"/>
              <a:gd name="connsiteX3" fmla="*/ 434420 w 1525523"/>
              <a:gd name="connsiteY3" fmla="*/ 2182203 h 2182203"/>
              <a:gd name="connsiteX4" fmla="*/ 0 w 1525523"/>
              <a:gd name="connsiteY4" fmla="*/ 1747783 h 2182203"/>
              <a:gd name="connsiteX5" fmla="*/ 656682 w 1525523"/>
              <a:gd name="connsiteY5" fmla="*/ 1091101 h 2182203"/>
              <a:gd name="connsiteX6" fmla="*/ 1 w 1525523"/>
              <a:gd name="connsiteY6" fmla="*/ 434420 h 218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5523" h="2182203">
                <a:moveTo>
                  <a:pt x="434421" y="0"/>
                </a:moveTo>
                <a:lnTo>
                  <a:pt x="1525523" y="1091101"/>
                </a:lnTo>
                <a:lnTo>
                  <a:pt x="1091102" y="1525521"/>
                </a:lnTo>
                <a:lnTo>
                  <a:pt x="434420" y="2182203"/>
                </a:lnTo>
                <a:lnTo>
                  <a:pt x="0" y="1747783"/>
                </a:lnTo>
                <a:lnTo>
                  <a:pt x="656682" y="1091101"/>
                </a:lnTo>
                <a:lnTo>
                  <a:pt x="1" y="4344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>
            <a:extLst>
              <a:ext uri="{FF2B5EF4-FFF2-40B4-BE49-F238E27FC236}">
                <a16:creationId xmlns:a16="http://schemas.microsoft.com/office/drawing/2014/main" id="{FEB854FC-D6F1-A44B-9D18-0FB69909B1B8}"/>
              </a:ext>
            </a:extLst>
          </p:cNvPr>
          <p:cNvSpPr/>
          <p:nvPr/>
        </p:nvSpPr>
        <p:spPr>
          <a:xfrm>
            <a:off x="8990573" y="425890"/>
            <a:ext cx="824943" cy="1180050"/>
          </a:xfrm>
          <a:custGeom>
            <a:avLst/>
            <a:gdLst>
              <a:gd name="connsiteX0" fmla="*/ 434421 w 1525523"/>
              <a:gd name="connsiteY0" fmla="*/ 0 h 2182203"/>
              <a:gd name="connsiteX1" fmla="*/ 1525523 w 1525523"/>
              <a:gd name="connsiteY1" fmla="*/ 1091101 h 2182203"/>
              <a:gd name="connsiteX2" fmla="*/ 1091102 w 1525523"/>
              <a:gd name="connsiteY2" fmla="*/ 1525521 h 2182203"/>
              <a:gd name="connsiteX3" fmla="*/ 434420 w 1525523"/>
              <a:gd name="connsiteY3" fmla="*/ 2182203 h 2182203"/>
              <a:gd name="connsiteX4" fmla="*/ 0 w 1525523"/>
              <a:gd name="connsiteY4" fmla="*/ 1747783 h 2182203"/>
              <a:gd name="connsiteX5" fmla="*/ 656682 w 1525523"/>
              <a:gd name="connsiteY5" fmla="*/ 1091101 h 2182203"/>
              <a:gd name="connsiteX6" fmla="*/ 1 w 1525523"/>
              <a:gd name="connsiteY6" fmla="*/ 434420 h 218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5523" h="2182203">
                <a:moveTo>
                  <a:pt x="434421" y="0"/>
                </a:moveTo>
                <a:lnTo>
                  <a:pt x="1525523" y="1091101"/>
                </a:lnTo>
                <a:lnTo>
                  <a:pt x="1091102" y="1525521"/>
                </a:lnTo>
                <a:lnTo>
                  <a:pt x="434420" y="2182203"/>
                </a:lnTo>
                <a:lnTo>
                  <a:pt x="0" y="1747783"/>
                </a:lnTo>
                <a:lnTo>
                  <a:pt x="656682" y="1091101"/>
                </a:lnTo>
                <a:lnTo>
                  <a:pt x="1" y="434420"/>
                </a:lnTo>
                <a:close/>
              </a:path>
            </a:pathLst>
          </a:custGeom>
          <a:solidFill>
            <a:srgbClr val="F2F2F2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83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3" grpId="0"/>
          <p:bldP spid="13" grpId="0" animBg="1"/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3" grpId="0"/>
          <p:bldP spid="13" grpId="0" animBg="1"/>
          <p:bldP spid="15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73344F85-E9DC-994E-B1D7-6491C08742F2}"/>
              </a:ext>
            </a:extLst>
          </p:cNvPr>
          <p:cNvSpPr txBox="1">
            <a:spLocks/>
          </p:cNvSpPr>
          <p:nvPr/>
        </p:nvSpPr>
        <p:spPr>
          <a:xfrm>
            <a:off x="841156" y="581131"/>
            <a:ext cx="6907677" cy="700914"/>
          </a:xfrm>
          <a:prstGeom prst="rect">
            <a:avLst/>
          </a:prstGeom>
          <a:solidFill>
            <a:schemeClr val="accent1"/>
          </a:solidFill>
          <a:effectLst>
            <a:outerShdw blurRad="368300" dist="177800" dir="5400000" algn="t" rotWithShape="0">
              <a:prstClr val="black">
                <a:alpha val="30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5400" b="1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СУБСИДІЯ: ВИСНОВОК</a:t>
            </a:r>
            <a:endParaRPr lang="en-US" sz="3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F75ADB5-1C9E-DB4F-B5DB-5D6508BA36C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41156" y="2201819"/>
            <a:ext cx="9063923" cy="217052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400" b="1" dirty="0"/>
              <a:t>ДОХІД ОТРИМАНИЙ В МЕЖАХ 12 РОЗМІРІВ МІНІМАЛЬНОЇ ЗАРОБІТНОЇ ПЛАТИ В РОСЛИННИЦТВІ І  50 РОЗМІРІВ МІНІМАЛЬНОЇ ЗАРОБІТНОЇ ПЛАТИ В ТВАРИННИЦТВІ НЕ ВПЛИВАЄ НА ПРИЗНАЧЕННЯ ЖИТЛОВОЇ СУБСИДІЇ</a:t>
            </a:r>
          </a:p>
        </p:txBody>
      </p:sp>
      <p:sp>
        <p:nvSpPr>
          <p:cNvPr id="13" name="Полилиния 12">
            <a:extLst>
              <a:ext uri="{FF2B5EF4-FFF2-40B4-BE49-F238E27FC236}">
                <a16:creationId xmlns:a16="http://schemas.microsoft.com/office/drawing/2014/main" id="{0BD0B07B-C714-1F45-A952-2D79F0FA43D9}"/>
              </a:ext>
            </a:extLst>
          </p:cNvPr>
          <p:cNvSpPr/>
          <p:nvPr/>
        </p:nvSpPr>
        <p:spPr>
          <a:xfrm>
            <a:off x="10664689" y="1173134"/>
            <a:ext cx="621090" cy="888446"/>
          </a:xfrm>
          <a:custGeom>
            <a:avLst/>
            <a:gdLst>
              <a:gd name="connsiteX0" fmla="*/ 434421 w 1525523"/>
              <a:gd name="connsiteY0" fmla="*/ 0 h 2182203"/>
              <a:gd name="connsiteX1" fmla="*/ 1525523 w 1525523"/>
              <a:gd name="connsiteY1" fmla="*/ 1091101 h 2182203"/>
              <a:gd name="connsiteX2" fmla="*/ 1091102 w 1525523"/>
              <a:gd name="connsiteY2" fmla="*/ 1525521 h 2182203"/>
              <a:gd name="connsiteX3" fmla="*/ 434420 w 1525523"/>
              <a:gd name="connsiteY3" fmla="*/ 2182203 h 2182203"/>
              <a:gd name="connsiteX4" fmla="*/ 0 w 1525523"/>
              <a:gd name="connsiteY4" fmla="*/ 1747783 h 2182203"/>
              <a:gd name="connsiteX5" fmla="*/ 656682 w 1525523"/>
              <a:gd name="connsiteY5" fmla="*/ 1091101 h 2182203"/>
              <a:gd name="connsiteX6" fmla="*/ 1 w 1525523"/>
              <a:gd name="connsiteY6" fmla="*/ 434420 h 218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5523" h="2182203">
                <a:moveTo>
                  <a:pt x="434421" y="0"/>
                </a:moveTo>
                <a:lnTo>
                  <a:pt x="1525523" y="1091101"/>
                </a:lnTo>
                <a:lnTo>
                  <a:pt x="1091102" y="1525521"/>
                </a:lnTo>
                <a:lnTo>
                  <a:pt x="434420" y="2182203"/>
                </a:lnTo>
                <a:lnTo>
                  <a:pt x="0" y="1747783"/>
                </a:lnTo>
                <a:lnTo>
                  <a:pt x="656682" y="1091101"/>
                </a:lnTo>
                <a:lnTo>
                  <a:pt x="1" y="4344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>
            <a:extLst>
              <a:ext uri="{FF2B5EF4-FFF2-40B4-BE49-F238E27FC236}">
                <a16:creationId xmlns:a16="http://schemas.microsoft.com/office/drawing/2014/main" id="{FEB854FC-D6F1-A44B-9D18-0FB69909B1B8}"/>
              </a:ext>
            </a:extLst>
          </p:cNvPr>
          <p:cNvSpPr/>
          <p:nvPr/>
        </p:nvSpPr>
        <p:spPr>
          <a:xfrm>
            <a:off x="8990573" y="425890"/>
            <a:ext cx="824943" cy="1180050"/>
          </a:xfrm>
          <a:custGeom>
            <a:avLst/>
            <a:gdLst>
              <a:gd name="connsiteX0" fmla="*/ 434421 w 1525523"/>
              <a:gd name="connsiteY0" fmla="*/ 0 h 2182203"/>
              <a:gd name="connsiteX1" fmla="*/ 1525523 w 1525523"/>
              <a:gd name="connsiteY1" fmla="*/ 1091101 h 2182203"/>
              <a:gd name="connsiteX2" fmla="*/ 1091102 w 1525523"/>
              <a:gd name="connsiteY2" fmla="*/ 1525521 h 2182203"/>
              <a:gd name="connsiteX3" fmla="*/ 434420 w 1525523"/>
              <a:gd name="connsiteY3" fmla="*/ 2182203 h 2182203"/>
              <a:gd name="connsiteX4" fmla="*/ 0 w 1525523"/>
              <a:gd name="connsiteY4" fmla="*/ 1747783 h 2182203"/>
              <a:gd name="connsiteX5" fmla="*/ 656682 w 1525523"/>
              <a:gd name="connsiteY5" fmla="*/ 1091101 h 2182203"/>
              <a:gd name="connsiteX6" fmla="*/ 1 w 1525523"/>
              <a:gd name="connsiteY6" fmla="*/ 434420 h 218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5523" h="2182203">
                <a:moveTo>
                  <a:pt x="434421" y="0"/>
                </a:moveTo>
                <a:lnTo>
                  <a:pt x="1525523" y="1091101"/>
                </a:lnTo>
                <a:lnTo>
                  <a:pt x="1091102" y="1525521"/>
                </a:lnTo>
                <a:lnTo>
                  <a:pt x="434420" y="2182203"/>
                </a:lnTo>
                <a:lnTo>
                  <a:pt x="0" y="1747783"/>
                </a:lnTo>
                <a:lnTo>
                  <a:pt x="656682" y="1091101"/>
                </a:lnTo>
                <a:lnTo>
                  <a:pt x="1" y="434420"/>
                </a:lnTo>
                <a:close/>
              </a:path>
            </a:pathLst>
          </a:custGeom>
          <a:solidFill>
            <a:srgbClr val="F2F2F2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71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3" grpId="0"/>
          <p:bldP spid="13" grpId="0" animBg="1"/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3" grpId="0"/>
          <p:bldP spid="13" grpId="0" animBg="1"/>
          <p:bldP spid="15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6BA7461-A690-584F-B7CC-F258BD4454D1}"/>
              </a:ext>
            </a:extLst>
          </p:cNvPr>
          <p:cNvSpPr/>
          <p:nvPr/>
        </p:nvSpPr>
        <p:spPr>
          <a:xfrm>
            <a:off x="6952840" y="1716728"/>
            <a:ext cx="3863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село Обільне Запорізька область</a:t>
            </a:r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9F20FB-F39C-8A42-9E21-D2354C325F27}"/>
              </a:ext>
            </a:extLst>
          </p:cNvPr>
          <p:cNvSpPr txBox="1"/>
          <p:nvPr/>
        </p:nvSpPr>
        <p:spPr>
          <a:xfrm>
            <a:off x="6952840" y="424713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40682B"/>
                </a:solidFill>
                <a:latin typeface="Montserrat" panose="02000505000000020004" pitchFamily="2" charset="77"/>
              </a:rPr>
              <a:t>Вітамінна коробка</a:t>
            </a:r>
            <a:endParaRPr lang="en-UA" sz="3600" b="1" dirty="0">
              <a:solidFill>
                <a:srgbClr val="40682B"/>
              </a:solidFill>
              <a:latin typeface="Montserrat" panose="02000505000000020004" pitchFamily="2" charset="77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9CF819-4A3C-40E7-B613-D5F5CF57845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20258"/>
          <a:stretch>
            <a:fillRect/>
          </a:stretch>
        </p:blipFill>
        <p:spPr>
          <a:xfrm>
            <a:off x="-131975" y="0"/>
            <a:ext cx="6094021" cy="6858000"/>
          </a:xfrm>
        </p:spPr>
      </p:pic>
      <p:sp>
        <p:nvSpPr>
          <p:cNvPr id="7" name="Rectangle 9">
            <a:extLst>
              <a:ext uri="{FF2B5EF4-FFF2-40B4-BE49-F238E27FC236}">
                <a16:creationId xmlns:a16="http://schemas.microsoft.com/office/drawing/2014/main" id="{4A51FAAD-2228-4136-BF3A-5FA55BE7297D}"/>
              </a:ext>
            </a:extLst>
          </p:cNvPr>
          <p:cNvSpPr/>
          <p:nvPr/>
        </p:nvSpPr>
        <p:spPr>
          <a:xfrm>
            <a:off x="6952840" y="2970800"/>
            <a:ext cx="52318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локальні виробники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прямі продажі продуктів через Інтернет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протягом сезону склад «Вітамінної коробки» регулярно змінюється по мірі того, як одні культури достигають, а інші відходять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овочі, зелень, фрукти, крафтові продукти</a:t>
            </a:r>
          </a:p>
        </p:txBody>
      </p:sp>
    </p:spTree>
    <p:extLst>
      <p:ext uri="{BB962C8B-B14F-4D97-AF65-F5344CB8AC3E}">
        <p14:creationId xmlns:p14="http://schemas.microsoft.com/office/powerpoint/2010/main" val="334310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7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>
            <a:extLst>
              <a:ext uri="{FF2B5EF4-FFF2-40B4-BE49-F238E27FC236}">
                <a16:creationId xmlns:a16="http://schemas.microsoft.com/office/drawing/2014/main" id="{A4961422-1956-AB41-8132-E063A5D13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499" y="241660"/>
            <a:ext cx="440261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uk-UA" altLang="en-US" sz="3600" b="1" dirty="0">
                <a:solidFill>
                  <a:srgbClr val="40682B"/>
                </a:solidFill>
                <a:latin typeface="Montserrat" panose="02000505000000020004" pitchFamily="2" charset="0"/>
              </a:rPr>
              <a:t>Один на всіх</a:t>
            </a:r>
            <a:endParaRPr lang="en-US" altLang="en-US" sz="3600" dirty="0">
              <a:solidFill>
                <a:srgbClr val="40682B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26E26F5-F5E8-451D-8070-287046456DE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7" r="20447"/>
          <a:stretch>
            <a:fillRect/>
          </a:stretch>
        </p:blipFill>
        <p:spPr>
          <a:xfrm>
            <a:off x="6673014" y="0"/>
            <a:ext cx="6094021" cy="6858000"/>
          </a:xfrm>
        </p:spPr>
      </p:pic>
      <p:sp>
        <p:nvSpPr>
          <p:cNvPr id="12" name="Rectangle 9">
            <a:extLst>
              <a:ext uri="{FF2B5EF4-FFF2-40B4-BE49-F238E27FC236}">
                <a16:creationId xmlns:a16="http://schemas.microsoft.com/office/drawing/2014/main" id="{6B24E668-BC10-4F9C-8519-DF0C7B34C443}"/>
              </a:ext>
            </a:extLst>
          </p:cNvPr>
          <p:cNvSpPr/>
          <p:nvPr/>
        </p:nvSpPr>
        <p:spPr>
          <a:xfrm>
            <a:off x="875499" y="980541"/>
            <a:ext cx="3863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село Новософіївка Херсонської області </a:t>
            </a:r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C175715C-9FFA-4AE1-92B3-E691AC0F38C4}"/>
              </a:ext>
            </a:extLst>
          </p:cNvPr>
          <p:cNvSpPr/>
          <p:nvPr/>
        </p:nvSpPr>
        <p:spPr>
          <a:xfrm>
            <a:off x="720742" y="1934648"/>
            <a:ext cx="588628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Кожний виробник продавав свою продукцію на ринку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Витрачали час на пошук ринків збуту та продаж продукції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 листопаді 2018 року виробники вирішили об’єднатись в одну групу (більше 20 родин)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З’явилась можливість складати великі товарні партії та продавати їх </a:t>
            </a:r>
            <a:r>
              <a:rPr lang="uk-UA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трейдерам</a:t>
            </a:r>
            <a:r>
              <a:rPr lang="uk-U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Вирощують один сорт моркви, один сорт буряка, один сорт редиски і картоплі за однією технологією.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Мають домовленості з </a:t>
            </a:r>
            <a:r>
              <a:rPr lang="uk-UA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закупівельниками</a:t>
            </a:r>
            <a:r>
              <a:rPr lang="uk-U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щодо асортименту вирощуваної продукції, створюють під замовлення партії продукції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Вільний час приділяють підвищенню якості продукції, займаються мийкою, сортуванням, пакуванням овочів</a:t>
            </a:r>
          </a:p>
        </p:txBody>
      </p:sp>
    </p:spTree>
    <p:extLst>
      <p:ext uri="{BB962C8B-B14F-4D97-AF65-F5344CB8AC3E}">
        <p14:creationId xmlns:p14="http://schemas.microsoft.com/office/powerpoint/2010/main" val="71503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12" grpId="0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12" grpId="0"/>
          <p:bldP spid="13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6BA7461-A690-584F-B7CC-F258BD4454D1}"/>
              </a:ext>
            </a:extLst>
          </p:cNvPr>
          <p:cNvSpPr/>
          <p:nvPr/>
        </p:nvSpPr>
        <p:spPr>
          <a:xfrm>
            <a:off x="6952840" y="1543868"/>
            <a:ext cx="42333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Кам'янка-Дніпровська Запорізька область</a:t>
            </a:r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9F20FB-F39C-8A42-9E21-D2354C325F27}"/>
              </a:ext>
            </a:extLst>
          </p:cNvPr>
          <p:cNvSpPr txBox="1"/>
          <p:nvPr/>
        </p:nvSpPr>
        <p:spPr>
          <a:xfrm>
            <a:off x="6952840" y="424713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err="1">
                <a:solidFill>
                  <a:srgbClr val="40682B"/>
                </a:solidFill>
                <a:latin typeface="Montserrat" panose="02000505000000020004" pitchFamily="2" charset="77"/>
              </a:rPr>
              <a:t>Овочар</a:t>
            </a:r>
            <a:endParaRPr lang="en-UA" sz="3600" b="1" dirty="0">
              <a:solidFill>
                <a:srgbClr val="40682B"/>
              </a:solidFill>
              <a:latin typeface="Montserrat" panose="02000505000000020004" pitchFamily="2" charset="77"/>
            </a:endParaRP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4A51FAAD-2228-4136-BF3A-5FA55BE7297D}"/>
              </a:ext>
            </a:extLst>
          </p:cNvPr>
          <p:cNvSpPr/>
          <p:nvPr/>
        </p:nvSpPr>
        <p:spPr>
          <a:xfrm>
            <a:off x="6952840" y="2757440"/>
            <a:ext cx="5076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47 малих місцевих виробників об’єдналися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централізовано закуповують насіння, добрива, паливні матеріали, проводять навчання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перехід на органічний напрямок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планують асортимент овочевої корзина разом із усіма виробниками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можливість постачати великі товарні партії і обговорювати співпрацю з рітейлом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CC0127C-224E-409A-AA1A-2335CFDF740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6" r="154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5784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7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>
            <a:extLst>
              <a:ext uri="{FF2B5EF4-FFF2-40B4-BE49-F238E27FC236}">
                <a16:creationId xmlns:a16="http://schemas.microsoft.com/office/drawing/2014/main" id="{A4961422-1956-AB41-8132-E063A5D13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498" y="241660"/>
            <a:ext cx="477115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uk-UA" altLang="en-US" sz="3600" b="1" dirty="0">
                <a:solidFill>
                  <a:srgbClr val="40682B"/>
                </a:solidFill>
                <a:latin typeface="Montserrat" panose="02000505000000020004" pitchFamily="2" charset="0"/>
              </a:rPr>
              <a:t>Овочі Станичників</a:t>
            </a:r>
            <a:endParaRPr lang="en-US" altLang="en-US" sz="3600" dirty="0">
              <a:solidFill>
                <a:srgbClr val="40682B"/>
              </a:solidFill>
            </a:endParaRP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6B24E668-BC10-4F9C-8519-DF0C7B34C443}"/>
              </a:ext>
            </a:extLst>
          </p:cNvPr>
          <p:cNvSpPr/>
          <p:nvPr/>
        </p:nvSpPr>
        <p:spPr>
          <a:xfrm>
            <a:off x="875498" y="980541"/>
            <a:ext cx="3863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Станиця Луганська Луганської області </a:t>
            </a:r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C175715C-9FFA-4AE1-92B3-E691AC0F38C4}"/>
              </a:ext>
            </a:extLst>
          </p:cNvPr>
          <p:cNvSpPr/>
          <p:nvPr/>
        </p:nvSpPr>
        <p:spPr>
          <a:xfrm>
            <a:off x="875498" y="2119531"/>
            <a:ext cx="464311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102 домогосподарства об’єдналися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дешевше логістика, закупівля насіння добрив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використовують однакові насіння і максимально однаковий догляд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роблять упор на ексклюзивні сорти томатів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максимально використовують біопрепарати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реалізація овочі в київських супермаркетах і на столичних ринках, в Одесі, Дніпрі, Харківській, Луганській і Донецькій областях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0AB0419-15C5-40AB-8A98-BB111DB00A4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5" r="166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8688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12" grpId="0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12" grpId="0"/>
          <p:bldP spid="13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BEF4FFB-27CF-4235-B67D-E750E76F47D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7943" r="32853"/>
          <a:stretch/>
        </p:blipFill>
        <p:spPr>
          <a:xfrm>
            <a:off x="6097979" y="0"/>
            <a:ext cx="6094021" cy="6858000"/>
          </a:xfrm>
          <a:prstGeom prst="rect">
            <a:avLst/>
          </a:prstGeom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id="{E20E531F-2689-409E-AA1F-6035A4B2C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499" y="241660"/>
            <a:ext cx="440261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uk-UA" altLang="en-US" sz="3600" b="1" dirty="0">
                <a:solidFill>
                  <a:srgbClr val="40682B"/>
                </a:solidFill>
                <a:latin typeface="Montserrat" panose="02000505000000020004" pitchFamily="2" charset="0"/>
              </a:rPr>
              <a:t>Бізнес </a:t>
            </a:r>
            <a:endParaRPr lang="en-US" altLang="en-US" sz="3600" b="1" dirty="0">
              <a:solidFill>
                <a:srgbClr val="40682B"/>
              </a:solidFill>
              <a:latin typeface="Montserrat" panose="02000505000000020004" pitchFamily="2" charset="0"/>
            </a:endParaRPr>
          </a:p>
          <a:p>
            <a:r>
              <a:rPr lang="uk-UA" altLang="en-US" sz="3600" b="1" dirty="0">
                <a:solidFill>
                  <a:srgbClr val="40682B"/>
                </a:solidFill>
                <a:latin typeface="Montserrat" panose="02000505000000020004" pitchFamily="2" charset="0"/>
              </a:rPr>
              <a:t>на міні-овочах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4BD0C8BD-A2B6-4363-BCFE-3575BDA3B8F6}"/>
              </a:ext>
            </a:extLst>
          </p:cNvPr>
          <p:cNvSpPr/>
          <p:nvPr/>
        </p:nvSpPr>
        <p:spPr>
          <a:xfrm>
            <a:off x="806564" y="1534441"/>
            <a:ext cx="42333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села Вікторія Полтавська область</a:t>
            </a:r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35F88D-9D63-4C43-80D4-500860F66A2E}"/>
              </a:ext>
            </a:extLst>
          </p:cNvPr>
          <p:cNvSpPr/>
          <p:nvPr/>
        </p:nvSpPr>
        <p:spPr>
          <a:xfrm>
            <a:off x="806564" y="2830688"/>
            <a:ext cx="5076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міні-продукцію</a:t>
            </a:r>
            <a:r>
              <a:rPr lang="ru-R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можна</a:t>
            </a:r>
            <a:r>
              <a:rPr lang="ru-R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продавати</a:t>
            </a:r>
            <a:r>
              <a:rPr lang="ru-R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в </a:t>
            </a:r>
            <a:r>
              <a:rPr lang="ru-RU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ресторани</a:t>
            </a:r>
            <a:r>
              <a:rPr lang="ru-R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та кафе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підходить для маринування, замороження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продавати</a:t>
            </a:r>
            <a:r>
              <a:rPr lang="ru-R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таку</a:t>
            </a:r>
            <a:r>
              <a:rPr lang="ru-R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продукцію</a:t>
            </a:r>
            <a:r>
              <a:rPr lang="ru-R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вигідніше</a:t>
            </a:r>
            <a:r>
              <a:rPr lang="ru-R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ru-RU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ніж</a:t>
            </a:r>
            <a:r>
              <a:rPr lang="ru-R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овочі</a:t>
            </a:r>
            <a:r>
              <a:rPr lang="ru-R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звичайного</a:t>
            </a:r>
            <a:r>
              <a:rPr lang="ru-R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розміру</a:t>
            </a:r>
            <a:endParaRPr lang="ru-RU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</a:t>
            </a:r>
            <a:r>
              <a:rPr lang="ru-RU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тренді</a:t>
            </a:r>
            <a:endParaRPr lang="uk-UA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940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/>
          <p:bldP spid="1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/>
          <p:bldP spid="10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8AFFBF8-306C-4CB2-9D76-237B1FC6F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0" y="-214659"/>
            <a:ext cx="12594210" cy="732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501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9CF4A3F0-028A-564B-98C5-E2941D2EBE20}"/>
              </a:ext>
            </a:extLst>
          </p:cNvPr>
          <p:cNvGrpSpPr/>
          <p:nvPr/>
        </p:nvGrpSpPr>
        <p:grpSpPr>
          <a:xfrm>
            <a:off x="9398000" y="1947863"/>
            <a:ext cx="2394932" cy="1052512"/>
            <a:chOff x="9398000" y="1947863"/>
            <a:chExt cx="1985961" cy="1052512"/>
          </a:xfrm>
        </p:grpSpPr>
        <p:sp>
          <p:nvSpPr>
            <p:cNvPr id="363522" name="Google Shape;8260;p166"/>
            <p:cNvSpPr txBox="1">
              <a:spLocks noChangeArrowheads="1"/>
            </p:cNvSpPr>
            <p:nvPr/>
          </p:nvSpPr>
          <p:spPr bwMode="auto">
            <a:xfrm>
              <a:off x="9398000" y="2260600"/>
              <a:ext cx="1893888" cy="739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SzPts val="1400"/>
                <a:buFont typeface="Open Sans" panose="020B0606030504020204" pitchFamily="34" charset="0"/>
                <a:buNone/>
              </a:pPr>
              <a:r>
                <a:rPr lang="uk-UA" altLang="en-US" dirty="0"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Найзручніший логістичний ланцюжок</a:t>
              </a:r>
              <a:endParaRPr lang="en-US" altLang="en-US" dirty="0">
                <a:cs typeface="Open Sans" panose="020B0606030504020204" pitchFamily="34" charset="0"/>
              </a:endParaRPr>
            </a:p>
          </p:txBody>
        </p:sp>
        <p:sp>
          <p:nvSpPr>
            <p:cNvPr id="363525" name="Google Shape;8263;p166"/>
            <p:cNvSpPr txBox="1">
              <a:spLocks noChangeArrowheads="1"/>
            </p:cNvSpPr>
            <p:nvPr/>
          </p:nvSpPr>
          <p:spPr bwMode="auto">
            <a:xfrm>
              <a:off x="9490074" y="1947863"/>
              <a:ext cx="1893887" cy="44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231F20"/>
                </a:buClr>
                <a:buSzPts val="2000"/>
                <a:buFont typeface="Open Sans Semibold" panose="020B0706030804020204" pitchFamily="34" charset="0"/>
                <a:buNone/>
              </a:pPr>
              <a:r>
                <a:rPr lang="uk-UA" altLang="en-US" sz="2400" b="1" dirty="0">
                  <a:solidFill>
                    <a:srgbClr val="FFB201"/>
                  </a:solidFill>
                  <a:latin typeface="+mn-lt"/>
                  <a:cs typeface="Open Sans Semibold" panose="020B0706030804020204" pitchFamily="34" charset="0"/>
                  <a:sym typeface="Open Sans Semibold" panose="020B0706030804020204" pitchFamily="34" charset="0"/>
                </a:rPr>
                <a:t>РОЗТАШУВАННЯ</a:t>
              </a:r>
              <a:endParaRPr lang="en-US" altLang="en-US" sz="2400" dirty="0">
                <a:solidFill>
                  <a:srgbClr val="FFB201"/>
                </a:solidFill>
                <a:latin typeface="+mn-lt"/>
                <a:cs typeface="Open Sans Semibold" panose="020B0706030804020204" pitchFamily="34" charset="0"/>
              </a:endParaRP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65E23428-3B0F-8147-B509-37CC388C0F10}"/>
              </a:ext>
            </a:extLst>
          </p:cNvPr>
          <p:cNvGrpSpPr/>
          <p:nvPr/>
        </p:nvGrpSpPr>
        <p:grpSpPr>
          <a:xfrm>
            <a:off x="9380538" y="3816350"/>
            <a:ext cx="1895475" cy="1052513"/>
            <a:chOff x="9380538" y="3816350"/>
            <a:chExt cx="1895475" cy="1052513"/>
          </a:xfrm>
        </p:grpSpPr>
        <p:sp>
          <p:nvSpPr>
            <p:cNvPr id="363526" name="Google Shape;8264;p166"/>
            <p:cNvSpPr txBox="1">
              <a:spLocks noChangeArrowheads="1"/>
            </p:cNvSpPr>
            <p:nvPr/>
          </p:nvSpPr>
          <p:spPr bwMode="auto">
            <a:xfrm>
              <a:off x="9490075" y="3816350"/>
              <a:ext cx="1454150" cy="44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231F20"/>
                </a:buClr>
                <a:buSzPts val="2000"/>
                <a:buFont typeface="Open Sans Semibold" panose="020B0706030804020204" pitchFamily="34" charset="0"/>
                <a:buNone/>
              </a:pPr>
              <a:r>
                <a:rPr lang="uk-UA" altLang="en-US" sz="2400" b="1" dirty="0">
                  <a:solidFill>
                    <a:srgbClr val="A0D507"/>
                  </a:solidFill>
                  <a:latin typeface="+mn-lt"/>
                  <a:cs typeface="Open Sans Semibold" panose="020B0706030804020204" pitchFamily="34" charset="0"/>
                  <a:sym typeface="Open Sans Semibold" panose="020B0706030804020204" pitchFamily="34" charset="0"/>
                </a:rPr>
                <a:t>ТЕПЛИЦЯ</a:t>
              </a:r>
              <a:endParaRPr lang="en-US" altLang="en-US" sz="2400" dirty="0">
                <a:solidFill>
                  <a:srgbClr val="A0D507"/>
                </a:solidFill>
                <a:latin typeface="+mn-lt"/>
                <a:cs typeface="Open Sans Semibold" panose="020B0706030804020204" pitchFamily="34" charset="0"/>
              </a:endParaRPr>
            </a:p>
          </p:txBody>
        </p:sp>
        <p:sp>
          <p:nvSpPr>
            <p:cNvPr id="363528" name="Google Shape;8266;p166"/>
            <p:cNvSpPr txBox="1">
              <a:spLocks noChangeArrowheads="1"/>
            </p:cNvSpPr>
            <p:nvPr/>
          </p:nvSpPr>
          <p:spPr bwMode="auto">
            <a:xfrm>
              <a:off x="9380538" y="4129088"/>
              <a:ext cx="1895475" cy="739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SzPts val="1400"/>
                <a:buFont typeface="Open Sans" panose="020B0606030504020204" pitchFamily="34" charset="0"/>
                <a:buNone/>
              </a:pPr>
              <a:r>
                <a:rPr lang="uk-UA" altLang="en-US" dirty="0"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Конструкція, тепло, вентиляція тощо</a:t>
              </a:r>
              <a:endParaRPr lang="en-US" altLang="en-US" dirty="0">
                <a:cs typeface="Open Sans" panose="020B0606030504020204" pitchFamily="34" charset="0"/>
              </a:endParaRP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422B4EDF-3C24-7B4B-90B1-1E65F2AE5B21}"/>
              </a:ext>
            </a:extLst>
          </p:cNvPr>
          <p:cNvGrpSpPr/>
          <p:nvPr/>
        </p:nvGrpSpPr>
        <p:grpSpPr>
          <a:xfrm>
            <a:off x="1084263" y="1023938"/>
            <a:ext cx="1797050" cy="1052512"/>
            <a:chOff x="1084263" y="1023938"/>
            <a:chExt cx="1797050" cy="1052512"/>
          </a:xfrm>
        </p:grpSpPr>
        <p:sp>
          <p:nvSpPr>
            <p:cNvPr id="363523" name="Google Shape;8261;p166"/>
            <p:cNvSpPr txBox="1">
              <a:spLocks noChangeArrowheads="1"/>
            </p:cNvSpPr>
            <p:nvPr/>
          </p:nvSpPr>
          <p:spPr bwMode="auto">
            <a:xfrm>
              <a:off x="1630838" y="1023938"/>
              <a:ext cx="1164886" cy="44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r" eaLnBrk="1" hangingPunct="1">
                <a:buClr>
                  <a:srgbClr val="231F20"/>
                </a:buClr>
                <a:buSzPts val="2000"/>
                <a:buFont typeface="Open Sans Semibold" panose="020B0706030804020204" pitchFamily="34" charset="0"/>
                <a:buNone/>
              </a:pPr>
              <a:r>
                <a:rPr lang="uk-UA" altLang="en-US" sz="2400" b="1" dirty="0">
                  <a:solidFill>
                    <a:srgbClr val="D42F3D"/>
                  </a:solidFill>
                  <a:latin typeface="+mn-lt"/>
                  <a:cs typeface="Open Sans Semibold" panose="020B0706030804020204" pitchFamily="34" charset="0"/>
                  <a:sym typeface="Open Sans Semibold" panose="020B0706030804020204" pitchFamily="34" charset="0"/>
                </a:rPr>
                <a:t>ЗНАННЯ</a:t>
              </a:r>
              <a:endParaRPr lang="en-US" altLang="en-US" sz="2400" dirty="0">
                <a:solidFill>
                  <a:srgbClr val="D42F3D"/>
                </a:solidFill>
                <a:latin typeface="+mn-lt"/>
                <a:cs typeface="Open Sans Semibold" panose="020B0706030804020204" pitchFamily="34" charset="0"/>
              </a:endParaRPr>
            </a:p>
          </p:txBody>
        </p:sp>
        <p:sp>
          <p:nvSpPr>
            <p:cNvPr id="363529" name="Google Shape;8267;p166"/>
            <p:cNvSpPr txBox="1">
              <a:spLocks noChangeArrowheads="1"/>
            </p:cNvSpPr>
            <p:nvPr/>
          </p:nvSpPr>
          <p:spPr bwMode="auto">
            <a:xfrm>
              <a:off x="1084263" y="1338263"/>
              <a:ext cx="1797050" cy="738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r" eaLnBrk="1" hangingPunct="1">
                <a:buSzPts val="1400"/>
                <a:buFont typeface="Open Sans" panose="020B0606030504020204" pitchFamily="34" charset="0"/>
                <a:buNone/>
              </a:pPr>
              <a:r>
                <a:rPr lang="uk-UA" altLang="en-US" dirty="0"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Що вигідно вирощувати і як вирощувати, вільні ніші</a:t>
              </a:r>
              <a:endParaRPr lang="en-US" altLang="en-US" dirty="0">
                <a:cs typeface="Open Sans" panose="020B0606030504020204" pitchFamily="34" charset="0"/>
              </a:endParaRP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17534AEF-DA5E-4B4E-8C6B-75785E8850C9}"/>
              </a:ext>
            </a:extLst>
          </p:cNvPr>
          <p:cNvGrpSpPr/>
          <p:nvPr/>
        </p:nvGrpSpPr>
        <p:grpSpPr>
          <a:xfrm>
            <a:off x="1054100" y="2890838"/>
            <a:ext cx="1798638" cy="1038225"/>
            <a:chOff x="1054100" y="2890838"/>
            <a:chExt cx="1798638" cy="1038225"/>
          </a:xfrm>
        </p:grpSpPr>
        <p:sp>
          <p:nvSpPr>
            <p:cNvPr id="363524" name="Google Shape;8262;p166"/>
            <p:cNvSpPr txBox="1">
              <a:spLocks noChangeArrowheads="1"/>
            </p:cNvSpPr>
            <p:nvPr/>
          </p:nvSpPr>
          <p:spPr bwMode="auto">
            <a:xfrm>
              <a:off x="1468949" y="2890838"/>
              <a:ext cx="1319213" cy="44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r" eaLnBrk="1" hangingPunct="1">
                <a:buClr>
                  <a:srgbClr val="231F20"/>
                </a:buClr>
                <a:buSzPts val="2000"/>
                <a:buFont typeface="Open Sans Semibold" panose="020B0706030804020204" pitchFamily="34" charset="0"/>
                <a:buNone/>
              </a:pPr>
              <a:r>
                <a:rPr lang="uk-UA" altLang="en-US" sz="2400" b="1" dirty="0">
                  <a:solidFill>
                    <a:srgbClr val="105986"/>
                  </a:solidFill>
                  <a:latin typeface="+mn-lt"/>
                  <a:cs typeface="Open Sans Semibold" panose="020B0706030804020204" pitchFamily="34" charset="0"/>
                  <a:sym typeface="Open Sans Semibold" panose="020B0706030804020204" pitchFamily="34" charset="0"/>
                </a:rPr>
                <a:t>ЗБУТ</a:t>
              </a:r>
              <a:endParaRPr lang="en-US" altLang="en-US" sz="2400" dirty="0">
                <a:solidFill>
                  <a:srgbClr val="105986"/>
                </a:solidFill>
                <a:latin typeface="+mn-lt"/>
                <a:cs typeface="Open Sans Semibold" panose="020B0706030804020204" pitchFamily="34" charset="0"/>
              </a:endParaRPr>
            </a:p>
          </p:txBody>
        </p:sp>
        <p:sp>
          <p:nvSpPr>
            <p:cNvPr id="363530" name="Google Shape;8268;p166"/>
            <p:cNvSpPr txBox="1">
              <a:spLocks noChangeArrowheads="1"/>
            </p:cNvSpPr>
            <p:nvPr/>
          </p:nvSpPr>
          <p:spPr bwMode="auto">
            <a:xfrm>
              <a:off x="1054100" y="3190875"/>
              <a:ext cx="1798638" cy="738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r" eaLnBrk="1" hangingPunct="1">
                <a:buSzPts val="1400"/>
                <a:buFont typeface="Open Sans" panose="020B0606030504020204" pitchFamily="34" charset="0"/>
                <a:buNone/>
              </a:pPr>
              <a:r>
                <a:rPr lang="ru-RU" altLang="en-US" dirty="0"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Куди збувати продукцію, </a:t>
              </a:r>
              <a:r>
                <a:rPr lang="uk-UA" altLang="en-US" dirty="0"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вимоги</a:t>
              </a:r>
              <a:r>
                <a:rPr lang="ru-RU" altLang="en-US" dirty="0"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 кожного каналу </a:t>
              </a:r>
              <a:r>
                <a:rPr lang="uk-UA" altLang="en-US" dirty="0"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збуту</a:t>
              </a:r>
              <a:endParaRPr lang="uk-UA" altLang="en-US" dirty="0">
                <a:cs typeface="Open Sans" panose="020B0606030504020204" pitchFamily="34" charset="0"/>
              </a:endParaRP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49D91506-6B66-5A47-A745-AEC7D7D937AC}"/>
              </a:ext>
            </a:extLst>
          </p:cNvPr>
          <p:cNvGrpSpPr/>
          <p:nvPr/>
        </p:nvGrpSpPr>
        <p:grpSpPr>
          <a:xfrm>
            <a:off x="1054100" y="4756150"/>
            <a:ext cx="1798638" cy="1041400"/>
            <a:chOff x="1054100" y="4756150"/>
            <a:chExt cx="1798638" cy="1041400"/>
          </a:xfrm>
        </p:grpSpPr>
        <p:sp>
          <p:nvSpPr>
            <p:cNvPr id="363527" name="Google Shape;8265;p166"/>
            <p:cNvSpPr txBox="1">
              <a:spLocks noChangeArrowheads="1"/>
            </p:cNvSpPr>
            <p:nvPr/>
          </p:nvSpPr>
          <p:spPr bwMode="auto">
            <a:xfrm>
              <a:off x="1244338" y="4756150"/>
              <a:ext cx="1520577" cy="44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r" eaLnBrk="1" hangingPunct="1">
                <a:buClr>
                  <a:srgbClr val="231F20"/>
                </a:buClr>
                <a:buSzPts val="2000"/>
                <a:buFont typeface="Open Sans Semibold" panose="020B0706030804020204" pitchFamily="34" charset="0"/>
                <a:buNone/>
              </a:pPr>
              <a:r>
                <a:rPr lang="uk-UA" altLang="en-US" sz="2400" b="1" dirty="0">
                  <a:solidFill>
                    <a:srgbClr val="00ADCE"/>
                  </a:solidFill>
                  <a:latin typeface="+mn-lt"/>
                  <a:cs typeface="Open Sans Semibold" panose="020B0706030804020204" pitchFamily="34" charset="0"/>
                  <a:sym typeface="Open Sans Semibold" panose="020B0706030804020204" pitchFamily="34" charset="0"/>
                </a:rPr>
                <a:t>ЛОГІСТИКА</a:t>
              </a:r>
              <a:endParaRPr lang="en-US" altLang="en-US" sz="2400" dirty="0">
                <a:solidFill>
                  <a:srgbClr val="00ADCE"/>
                </a:solidFill>
                <a:latin typeface="+mn-lt"/>
                <a:cs typeface="Open Sans Semibold" panose="020B0706030804020204" pitchFamily="34" charset="0"/>
              </a:endParaRPr>
            </a:p>
          </p:txBody>
        </p:sp>
        <p:sp>
          <p:nvSpPr>
            <p:cNvPr id="363531" name="Google Shape;8269;p166"/>
            <p:cNvSpPr txBox="1">
              <a:spLocks noChangeArrowheads="1"/>
            </p:cNvSpPr>
            <p:nvPr/>
          </p:nvSpPr>
          <p:spPr bwMode="auto">
            <a:xfrm>
              <a:off x="1054100" y="5059363"/>
              <a:ext cx="1798638" cy="738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r" eaLnBrk="1" hangingPunct="1">
                <a:buSzPts val="1400"/>
                <a:buFont typeface="Open Sans" panose="020B0606030504020204" pitchFamily="34" charset="0"/>
                <a:buNone/>
              </a:pPr>
              <a:r>
                <a:rPr lang="uk-UA" altLang="en-US" dirty="0"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Зберегти, упакувати, транспортувати</a:t>
              </a:r>
              <a:endParaRPr lang="en-US" altLang="en-US" dirty="0">
                <a:cs typeface="Open Sans" panose="020B0606030504020204" pitchFamily="34" charset="0"/>
              </a:endParaRPr>
            </a:p>
          </p:txBody>
        </p:sp>
      </p:grpSp>
      <p:sp>
        <p:nvSpPr>
          <p:cNvPr id="363532" name="Google Shape;8270;p166"/>
          <p:cNvSpPr>
            <a:spLocks/>
          </p:cNvSpPr>
          <p:nvPr/>
        </p:nvSpPr>
        <p:spPr bwMode="auto">
          <a:xfrm>
            <a:off x="6743700" y="1065213"/>
            <a:ext cx="1785938" cy="3273425"/>
          </a:xfrm>
          <a:custGeom>
            <a:avLst/>
            <a:gdLst>
              <a:gd name="T0" fmla="*/ 2147483646 w 357"/>
              <a:gd name="T1" fmla="*/ 2147483646 h 654"/>
              <a:gd name="T2" fmla="*/ 0 w 357"/>
              <a:gd name="T3" fmla="*/ 0 h 654"/>
              <a:gd name="T4" fmla="*/ 2147483646 w 357"/>
              <a:gd name="T5" fmla="*/ 2147483646 h 654"/>
              <a:gd name="T6" fmla="*/ 2147483646 w 357"/>
              <a:gd name="T7" fmla="*/ 2147483646 h 654"/>
              <a:gd name="T8" fmla="*/ 2147483646 w 357"/>
              <a:gd name="T9" fmla="*/ 2147483646 h 654"/>
              <a:gd name="T10" fmla="*/ 2147483646 w 357"/>
              <a:gd name="T11" fmla="*/ 2147483646 h 654"/>
              <a:gd name="T12" fmla="*/ 2147483646 w 357"/>
              <a:gd name="T13" fmla="*/ 2147483646 h 654"/>
              <a:gd name="T14" fmla="*/ 2147483646 w 357"/>
              <a:gd name="T15" fmla="*/ 2147483646 h 654"/>
              <a:gd name="T16" fmla="*/ 2147483646 w 357"/>
              <a:gd name="T17" fmla="*/ 2147483646 h 6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57" h="654" extrusionOk="0">
                <a:moveTo>
                  <a:pt x="357" y="425"/>
                </a:moveTo>
                <a:cubicBezTo>
                  <a:pt x="338" y="223"/>
                  <a:pt x="193" y="53"/>
                  <a:pt x="0" y="0"/>
                </a:cubicBezTo>
                <a:cubicBezTo>
                  <a:pt x="25" y="24"/>
                  <a:pt x="61" y="68"/>
                  <a:pt x="88" y="149"/>
                </a:cubicBezTo>
                <a:cubicBezTo>
                  <a:pt x="130" y="278"/>
                  <a:pt x="102" y="386"/>
                  <a:pt x="100" y="390"/>
                </a:cubicBezTo>
                <a:cubicBezTo>
                  <a:pt x="100" y="390"/>
                  <a:pt x="100" y="390"/>
                  <a:pt x="100" y="390"/>
                </a:cubicBezTo>
                <a:cubicBezTo>
                  <a:pt x="22" y="654"/>
                  <a:pt x="22" y="654"/>
                  <a:pt x="22" y="654"/>
                </a:cubicBezTo>
                <a:cubicBezTo>
                  <a:pt x="25" y="654"/>
                  <a:pt x="25" y="654"/>
                  <a:pt x="25" y="654"/>
                </a:cubicBezTo>
                <a:cubicBezTo>
                  <a:pt x="26" y="654"/>
                  <a:pt x="125" y="650"/>
                  <a:pt x="234" y="575"/>
                </a:cubicBezTo>
                <a:cubicBezTo>
                  <a:pt x="336" y="504"/>
                  <a:pt x="355" y="435"/>
                  <a:pt x="357" y="425"/>
                </a:cubicBezTo>
                <a:close/>
              </a:path>
            </a:pathLst>
          </a:custGeom>
          <a:solidFill>
            <a:srgbClr val="FFB201"/>
          </a:solidFill>
          <a:ln>
            <a:noFill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363533" name="Google Shape;8271;p166"/>
          <p:cNvSpPr>
            <a:spLocks/>
          </p:cNvSpPr>
          <p:nvPr/>
        </p:nvSpPr>
        <p:spPr bwMode="auto">
          <a:xfrm>
            <a:off x="4103688" y="979488"/>
            <a:ext cx="3181350" cy="1966912"/>
          </a:xfrm>
          <a:custGeom>
            <a:avLst/>
            <a:gdLst>
              <a:gd name="T0" fmla="*/ 2147483646 w 636"/>
              <a:gd name="T1" fmla="*/ 2147483646 h 393"/>
              <a:gd name="T2" fmla="*/ 2147483646 w 636"/>
              <a:gd name="T3" fmla="*/ 2147483646 h 393"/>
              <a:gd name="T4" fmla="*/ 2147483646 w 636"/>
              <a:gd name="T5" fmla="*/ 0 h 393"/>
              <a:gd name="T6" fmla="*/ 0 w 636"/>
              <a:gd name="T7" fmla="*/ 2147483646 h 393"/>
              <a:gd name="T8" fmla="*/ 2147483646 w 636"/>
              <a:gd name="T9" fmla="*/ 2147483646 h 393"/>
              <a:gd name="T10" fmla="*/ 2147483646 w 636"/>
              <a:gd name="T11" fmla="*/ 2147483646 h 393"/>
              <a:gd name="T12" fmla="*/ 2147483646 w 636"/>
              <a:gd name="T13" fmla="*/ 2147483646 h 393"/>
              <a:gd name="T14" fmla="*/ 2147483646 w 636"/>
              <a:gd name="T15" fmla="*/ 2147483646 h 393"/>
              <a:gd name="T16" fmla="*/ 2147483646 w 636"/>
              <a:gd name="T17" fmla="*/ 2147483646 h 393"/>
              <a:gd name="T18" fmla="*/ 2147483646 w 636"/>
              <a:gd name="T19" fmla="*/ 2147483646 h 39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36" h="393" extrusionOk="0">
                <a:moveTo>
                  <a:pt x="602" y="170"/>
                </a:moveTo>
                <a:cubicBezTo>
                  <a:pt x="563" y="51"/>
                  <a:pt x="501" y="14"/>
                  <a:pt x="493" y="9"/>
                </a:cubicBezTo>
                <a:cubicBezTo>
                  <a:pt x="462" y="3"/>
                  <a:pt x="431" y="0"/>
                  <a:pt x="399" y="0"/>
                </a:cubicBezTo>
                <a:cubicBezTo>
                  <a:pt x="238" y="0"/>
                  <a:pt x="91" y="77"/>
                  <a:pt x="0" y="208"/>
                </a:cubicBezTo>
                <a:cubicBezTo>
                  <a:pt x="30" y="193"/>
                  <a:pt x="84" y="174"/>
                  <a:pt x="169" y="176"/>
                </a:cubicBezTo>
                <a:cubicBezTo>
                  <a:pt x="305" y="179"/>
                  <a:pt x="388" y="236"/>
                  <a:pt x="392" y="238"/>
                </a:cubicBezTo>
                <a:cubicBezTo>
                  <a:pt x="395" y="241"/>
                  <a:pt x="395" y="241"/>
                  <a:pt x="395" y="241"/>
                </a:cubicBezTo>
                <a:cubicBezTo>
                  <a:pt x="395" y="241"/>
                  <a:pt x="395" y="241"/>
                  <a:pt x="395" y="241"/>
                </a:cubicBezTo>
                <a:cubicBezTo>
                  <a:pt x="617" y="393"/>
                  <a:pt x="617" y="393"/>
                  <a:pt x="617" y="393"/>
                </a:cubicBezTo>
                <a:cubicBezTo>
                  <a:pt x="623" y="364"/>
                  <a:pt x="636" y="273"/>
                  <a:pt x="602" y="170"/>
                </a:cubicBezTo>
                <a:close/>
              </a:path>
            </a:pathLst>
          </a:custGeom>
          <a:solidFill>
            <a:srgbClr val="D42F3D"/>
          </a:solidFill>
          <a:ln>
            <a:noFill/>
          </a:ln>
        </p:spPr>
        <p:txBody>
          <a:bodyPr lIns="91425" tIns="45700" rIns="91425" bIns="45700"/>
          <a:lstStyle/>
          <a:p>
            <a:endParaRPr lang="en-US" dirty="0"/>
          </a:p>
        </p:txBody>
      </p:sp>
      <p:sp>
        <p:nvSpPr>
          <p:cNvPr id="363534" name="Google Shape;8272;p166"/>
          <p:cNvSpPr>
            <a:spLocks/>
          </p:cNvSpPr>
          <p:nvPr/>
        </p:nvSpPr>
        <p:spPr bwMode="auto">
          <a:xfrm>
            <a:off x="5434013" y="3371850"/>
            <a:ext cx="3106737" cy="2347913"/>
          </a:xfrm>
          <a:custGeom>
            <a:avLst/>
            <a:gdLst>
              <a:gd name="T0" fmla="*/ 2147483646 w 621"/>
              <a:gd name="T1" fmla="*/ 2147483646 h 469"/>
              <a:gd name="T2" fmla="*/ 2147483646 w 621"/>
              <a:gd name="T3" fmla="*/ 0 h 469"/>
              <a:gd name="T4" fmla="*/ 2147483646 w 621"/>
              <a:gd name="T5" fmla="*/ 2147483646 h 469"/>
              <a:gd name="T6" fmla="*/ 2147483646 w 621"/>
              <a:gd name="T7" fmla="*/ 2147483646 h 469"/>
              <a:gd name="T8" fmla="*/ 0 w 621"/>
              <a:gd name="T9" fmla="*/ 2147483646 h 469"/>
              <a:gd name="T10" fmla="*/ 2147483646 w 621"/>
              <a:gd name="T11" fmla="*/ 2147483646 h 469"/>
              <a:gd name="T12" fmla="*/ 2147483646 w 621"/>
              <a:gd name="T13" fmla="*/ 2147483646 h 469"/>
              <a:gd name="T14" fmla="*/ 2147483646 w 621"/>
              <a:gd name="T15" fmla="*/ 2147483646 h 46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21" h="469" extrusionOk="0">
                <a:moveTo>
                  <a:pt x="621" y="10"/>
                </a:moveTo>
                <a:cubicBezTo>
                  <a:pt x="621" y="7"/>
                  <a:pt x="621" y="3"/>
                  <a:pt x="621" y="0"/>
                </a:cubicBezTo>
                <a:cubicBezTo>
                  <a:pt x="606" y="30"/>
                  <a:pt x="573" y="78"/>
                  <a:pt x="504" y="126"/>
                </a:cubicBezTo>
                <a:cubicBezTo>
                  <a:pt x="392" y="204"/>
                  <a:pt x="291" y="207"/>
                  <a:pt x="287" y="207"/>
                </a:cubicBezTo>
                <a:cubicBezTo>
                  <a:pt x="0" y="215"/>
                  <a:pt x="0" y="215"/>
                  <a:pt x="0" y="215"/>
                </a:cubicBezTo>
                <a:cubicBezTo>
                  <a:pt x="10" y="240"/>
                  <a:pt x="45" y="317"/>
                  <a:pt x="127" y="387"/>
                </a:cubicBezTo>
                <a:cubicBezTo>
                  <a:pt x="225" y="469"/>
                  <a:pt x="297" y="467"/>
                  <a:pt x="304" y="467"/>
                </a:cubicBezTo>
                <a:cubicBezTo>
                  <a:pt x="494" y="396"/>
                  <a:pt x="621" y="213"/>
                  <a:pt x="621" y="10"/>
                </a:cubicBezTo>
                <a:close/>
              </a:path>
            </a:pathLst>
          </a:custGeom>
          <a:solidFill>
            <a:srgbClr val="A0D507"/>
          </a:solidFill>
          <a:ln>
            <a:noFill/>
          </a:ln>
        </p:spPr>
        <p:txBody>
          <a:bodyPr lIns="91425" tIns="45700" rIns="91425" bIns="45700"/>
          <a:lstStyle/>
          <a:p>
            <a:endParaRPr lang="en-US" dirty="0"/>
          </a:p>
        </p:txBody>
      </p:sp>
      <p:sp>
        <p:nvSpPr>
          <p:cNvPr id="363535" name="Google Shape;8273;p166"/>
          <p:cNvSpPr>
            <a:spLocks/>
          </p:cNvSpPr>
          <p:nvPr/>
        </p:nvSpPr>
        <p:spPr bwMode="auto">
          <a:xfrm>
            <a:off x="4049202" y="3113088"/>
            <a:ext cx="2711450" cy="2728913"/>
          </a:xfrm>
          <a:custGeom>
            <a:avLst/>
            <a:gdLst>
              <a:gd name="T0" fmla="*/ 2147483646 w 542"/>
              <a:gd name="T1" fmla="*/ 0 h 545"/>
              <a:gd name="T2" fmla="*/ 2147483646 w 542"/>
              <a:gd name="T3" fmla="*/ 2147483646 h 545"/>
              <a:gd name="T4" fmla="*/ 2147483646 w 542"/>
              <a:gd name="T5" fmla="*/ 2147483646 h 545"/>
              <a:gd name="T6" fmla="*/ 2147483646 w 542"/>
              <a:gd name="T7" fmla="*/ 2147483646 h 545"/>
              <a:gd name="T8" fmla="*/ 2147483646 w 542"/>
              <a:gd name="T9" fmla="*/ 2147483646 h 545"/>
              <a:gd name="T10" fmla="*/ 2147483646 w 542"/>
              <a:gd name="T11" fmla="*/ 2147483646 h 545"/>
              <a:gd name="T12" fmla="*/ 2147483646 w 542"/>
              <a:gd name="T13" fmla="*/ 2147483646 h 545"/>
              <a:gd name="T14" fmla="*/ 2147483646 w 542"/>
              <a:gd name="T15" fmla="*/ 2147483646 h 545"/>
              <a:gd name="T16" fmla="*/ 2147483646 w 542"/>
              <a:gd name="T17" fmla="*/ 2147483646 h 545"/>
              <a:gd name="T18" fmla="*/ 2147483646 w 542"/>
              <a:gd name="T19" fmla="*/ 0 h 54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42" h="545" extrusionOk="0">
                <a:moveTo>
                  <a:pt x="163" y="0"/>
                </a:moveTo>
                <a:cubicBezTo>
                  <a:pt x="138" y="22"/>
                  <a:pt x="83" y="78"/>
                  <a:pt x="45" y="173"/>
                </a:cubicBezTo>
                <a:cubicBezTo>
                  <a:pt x="0" y="289"/>
                  <a:pt x="23" y="357"/>
                  <a:pt x="26" y="366"/>
                </a:cubicBezTo>
                <a:cubicBezTo>
                  <a:pt x="120" y="480"/>
                  <a:pt x="257" y="545"/>
                  <a:pt x="404" y="545"/>
                </a:cubicBezTo>
                <a:cubicBezTo>
                  <a:pt x="451" y="545"/>
                  <a:pt x="497" y="538"/>
                  <a:pt x="542" y="525"/>
                </a:cubicBezTo>
                <a:cubicBezTo>
                  <a:pt x="508" y="519"/>
                  <a:pt x="454" y="500"/>
                  <a:pt x="389" y="445"/>
                </a:cubicBezTo>
                <a:cubicBezTo>
                  <a:pt x="285" y="357"/>
                  <a:pt x="255" y="261"/>
                  <a:pt x="254" y="257"/>
                </a:cubicBezTo>
                <a:cubicBezTo>
                  <a:pt x="253" y="253"/>
                  <a:pt x="253" y="253"/>
                  <a:pt x="253" y="253"/>
                </a:cubicBezTo>
                <a:cubicBezTo>
                  <a:pt x="253" y="252"/>
                  <a:pt x="253" y="252"/>
                  <a:pt x="253" y="252"/>
                </a:cubicBezTo>
                <a:lnTo>
                  <a:pt x="163" y="0"/>
                </a:lnTo>
                <a:close/>
              </a:path>
            </a:pathLst>
          </a:custGeom>
          <a:solidFill>
            <a:srgbClr val="00ADCE"/>
          </a:solidFill>
          <a:ln>
            <a:noFill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363536" name="Google Shape;8274;p166"/>
          <p:cNvSpPr>
            <a:spLocks/>
          </p:cNvSpPr>
          <p:nvPr/>
        </p:nvSpPr>
        <p:spPr bwMode="auto">
          <a:xfrm>
            <a:off x="3657600" y="1916113"/>
            <a:ext cx="2320925" cy="2908300"/>
          </a:xfrm>
          <a:custGeom>
            <a:avLst/>
            <a:gdLst>
              <a:gd name="T0" fmla="*/ 2147483646 w 464"/>
              <a:gd name="T1" fmla="*/ 2147483646 h 581"/>
              <a:gd name="T2" fmla="*/ 2147483646 w 464"/>
              <a:gd name="T3" fmla="*/ 2147483646 h 581"/>
              <a:gd name="T4" fmla="*/ 0 w 464"/>
              <a:gd name="T5" fmla="*/ 2147483646 h 581"/>
              <a:gd name="T6" fmla="*/ 2147483646 w 464"/>
              <a:gd name="T7" fmla="*/ 2147483646 h 581"/>
              <a:gd name="T8" fmla="*/ 2147483646 w 464"/>
              <a:gd name="T9" fmla="*/ 2147483646 h 581"/>
              <a:gd name="T10" fmla="*/ 2147483646 w 464"/>
              <a:gd name="T11" fmla="*/ 2147483646 h 581"/>
              <a:gd name="T12" fmla="*/ 2147483646 w 464"/>
              <a:gd name="T13" fmla="*/ 2147483646 h 581"/>
              <a:gd name="T14" fmla="*/ 2147483646 w 464"/>
              <a:gd name="T15" fmla="*/ 2147483646 h 581"/>
              <a:gd name="T16" fmla="*/ 2147483646 w 464"/>
              <a:gd name="T17" fmla="*/ 2147483646 h 58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64" h="581" extrusionOk="0">
                <a:moveTo>
                  <a:pt x="257" y="3"/>
                </a:moveTo>
                <a:cubicBezTo>
                  <a:pt x="131" y="0"/>
                  <a:pt x="76" y="46"/>
                  <a:pt x="69" y="51"/>
                </a:cubicBezTo>
                <a:cubicBezTo>
                  <a:pt x="24" y="127"/>
                  <a:pt x="0" y="213"/>
                  <a:pt x="0" y="301"/>
                </a:cubicBezTo>
                <a:cubicBezTo>
                  <a:pt x="0" y="401"/>
                  <a:pt x="32" y="500"/>
                  <a:pt x="89" y="581"/>
                </a:cubicBezTo>
                <a:cubicBezTo>
                  <a:pt x="84" y="548"/>
                  <a:pt x="85" y="490"/>
                  <a:pt x="116" y="411"/>
                </a:cubicBezTo>
                <a:cubicBezTo>
                  <a:pt x="157" y="308"/>
                  <a:pt x="219" y="249"/>
                  <a:pt x="242" y="230"/>
                </a:cubicBezTo>
                <a:cubicBezTo>
                  <a:pt x="242" y="228"/>
                  <a:pt x="242" y="228"/>
                  <a:pt x="242" y="228"/>
                </a:cubicBezTo>
                <a:cubicBezTo>
                  <a:pt x="464" y="57"/>
                  <a:pt x="464" y="57"/>
                  <a:pt x="464" y="57"/>
                </a:cubicBezTo>
                <a:cubicBezTo>
                  <a:pt x="439" y="43"/>
                  <a:pt x="364" y="6"/>
                  <a:pt x="257" y="3"/>
                </a:cubicBezTo>
                <a:close/>
              </a:path>
            </a:pathLst>
          </a:custGeom>
          <a:solidFill>
            <a:srgbClr val="105986"/>
          </a:solidFill>
          <a:ln>
            <a:noFill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363540" name="Google Shape;8278;p166"/>
          <p:cNvSpPr>
            <a:spLocks/>
          </p:cNvSpPr>
          <p:nvPr/>
        </p:nvSpPr>
        <p:spPr bwMode="auto">
          <a:xfrm>
            <a:off x="4183063" y="2351088"/>
            <a:ext cx="804862" cy="536575"/>
          </a:xfrm>
          <a:custGeom>
            <a:avLst/>
            <a:gdLst>
              <a:gd name="T0" fmla="*/ 2147483646 w 161"/>
              <a:gd name="T1" fmla="*/ 2147483646 h 107"/>
              <a:gd name="T2" fmla="*/ 2147483646 w 161"/>
              <a:gd name="T3" fmla="*/ 2147483646 h 107"/>
              <a:gd name="T4" fmla="*/ 2147483646 w 161"/>
              <a:gd name="T5" fmla="*/ 2147483646 h 107"/>
              <a:gd name="T6" fmla="*/ 2147483646 w 161"/>
              <a:gd name="T7" fmla="*/ 2147483646 h 107"/>
              <a:gd name="T8" fmla="*/ 2147483646 w 161"/>
              <a:gd name="T9" fmla="*/ 2147483646 h 107"/>
              <a:gd name="T10" fmla="*/ 2147483646 w 161"/>
              <a:gd name="T11" fmla="*/ 2147483646 h 107"/>
              <a:gd name="T12" fmla="*/ 2147483646 w 161"/>
              <a:gd name="T13" fmla="*/ 2147483646 h 107"/>
              <a:gd name="T14" fmla="*/ 2147483646 w 161"/>
              <a:gd name="T15" fmla="*/ 0 h 107"/>
              <a:gd name="T16" fmla="*/ 2147483646 w 161"/>
              <a:gd name="T17" fmla="*/ 2147483646 h 107"/>
              <a:gd name="T18" fmla="*/ 2147483646 w 161"/>
              <a:gd name="T19" fmla="*/ 2147483646 h 107"/>
              <a:gd name="T20" fmla="*/ 2147483646 w 161"/>
              <a:gd name="T21" fmla="*/ 2147483646 h 107"/>
              <a:gd name="T22" fmla="*/ 0 w 161"/>
              <a:gd name="T23" fmla="*/ 2147483646 h 107"/>
              <a:gd name="T24" fmla="*/ 2147483646 w 161"/>
              <a:gd name="T25" fmla="*/ 2147483646 h 107"/>
              <a:gd name="T26" fmla="*/ 2147483646 w 161"/>
              <a:gd name="T27" fmla="*/ 2147483646 h 107"/>
              <a:gd name="T28" fmla="*/ 2147483646 w 161"/>
              <a:gd name="T29" fmla="*/ 2147483646 h 107"/>
              <a:gd name="T30" fmla="*/ 2147483646 w 161"/>
              <a:gd name="T31" fmla="*/ 2147483646 h 107"/>
              <a:gd name="T32" fmla="*/ 2147483646 w 161"/>
              <a:gd name="T33" fmla="*/ 2147483646 h 107"/>
              <a:gd name="T34" fmla="*/ 2147483646 w 161"/>
              <a:gd name="T35" fmla="*/ 2147483646 h 107"/>
              <a:gd name="T36" fmla="*/ 2147483646 w 161"/>
              <a:gd name="T37" fmla="*/ 2147483646 h 107"/>
              <a:gd name="T38" fmla="*/ 2147483646 w 161"/>
              <a:gd name="T39" fmla="*/ 2147483646 h 107"/>
              <a:gd name="T40" fmla="*/ 2147483646 w 161"/>
              <a:gd name="T41" fmla="*/ 2147483646 h 107"/>
              <a:gd name="T42" fmla="*/ 2147483646 w 161"/>
              <a:gd name="T43" fmla="*/ 2147483646 h 107"/>
              <a:gd name="T44" fmla="*/ 2147483646 w 161"/>
              <a:gd name="T45" fmla="*/ 2147483646 h 107"/>
              <a:gd name="T46" fmla="*/ 2147483646 w 161"/>
              <a:gd name="T47" fmla="*/ 2147483646 h 107"/>
              <a:gd name="T48" fmla="*/ 2147483646 w 161"/>
              <a:gd name="T49" fmla="*/ 2147483646 h 107"/>
              <a:gd name="T50" fmla="*/ 2147483646 w 161"/>
              <a:gd name="T51" fmla="*/ 2147483646 h 107"/>
              <a:gd name="T52" fmla="*/ 2147483646 w 161"/>
              <a:gd name="T53" fmla="*/ 2147483646 h 107"/>
              <a:gd name="T54" fmla="*/ 2147483646 w 161"/>
              <a:gd name="T55" fmla="*/ 2147483646 h 107"/>
              <a:gd name="T56" fmla="*/ 2147483646 w 161"/>
              <a:gd name="T57" fmla="*/ 2147483646 h 107"/>
              <a:gd name="T58" fmla="*/ 2147483646 w 161"/>
              <a:gd name="T59" fmla="*/ 2147483646 h 107"/>
              <a:gd name="T60" fmla="*/ 2147483646 w 161"/>
              <a:gd name="T61" fmla="*/ 2147483646 h 107"/>
              <a:gd name="T62" fmla="*/ 2147483646 w 161"/>
              <a:gd name="T63" fmla="*/ 2147483646 h 107"/>
              <a:gd name="T64" fmla="*/ 2147483646 w 161"/>
              <a:gd name="T65" fmla="*/ 2147483646 h 107"/>
              <a:gd name="T66" fmla="*/ 2147483646 w 161"/>
              <a:gd name="T67" fmla="*/ 2147483646 h 107"/>
              <a:gd name="T68" fmla="*/ 2147483646 w 161"/>
              <a:gd name="T69" fmla="*/ 2147483646 h 107"/>
              <a:gd name="T70" fmla="*/ 2147483646 w 161"/>
              <a:gd name="T71" fmla="*/ 2147483646 h 107"/>
              <a:gd name="T72" fmla="*/ 2147483646 w 161"/>
              <a:gd name="T73" fmla="*/ 2147483646 h 107"/>
              <a:gd name="T74" fmla="*/ 2147483646 w 161"/>
              <a:gd name="T75" fmla="*/ 2147483646 h 107"/>
              <a:gd name="T76" fmla="*/ 2147483646 w 161"/>
              <a:gd name="T77" fmla="*/ 2147483646 h 107"/>
              <a:gd name="T78" fmla="*/ 2147483646 w 161"/>
              <a:gd name="T79" fmla="*/ 2147483646 h 107"/>
              <a:gd name="T80" fmla="*/ 2147483646 w 161"/>
              <a:gd name="T81" fmla="*/ 2147483646 h 107"/>
              <a:gd name="T82" fmla="*/ 2147483646 w 161"/>
              <a:gd name="T83" fmla="*/ 2147483646 h 107"/>
              <a:gd name="T84" fmla="*/ 2147483646 w 161"/>
              <a:gd name="T85" fmla="*/ 2147483646 h 107"/>
              <a:gd name="T86" fmla="*/ 2147483646 w 161"/>
              <a:gd name="T87" fmla="*/ 2147483646 h 107"/>
              <a:gd name="T88" fmla="*/ 2147483646 w 161"/>
              <a:gd name="T89" fmla="*/ 2147483646 h 107"/>
              <a:gd name="T90" fmla="*/ 2147483646 w 161"/>
              <a:gd name="T91" fmla="*/ 2147483646 h 10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61" h="107" extrusionOk="0">
                <a:moveTo>
                  <a:pt x="128" y="10"/>
                </a:moveTo>
                <a:cubicBezTo>
                  <a:pt x="143" y="48"/>
                  <a:pt x="143" y="48"/>
                  <a:pt x="143" y="48"/>
                </a:cubicBezTo>
                <a:cubicBezTo>
                  <a:pt x="125" y="56"/>
                  <a:pt x="125" y="56"/>
                  <a:pt x="125" y="56"/>
                </a:cubicBezTo>
                <a:cubicBezTo>
                  <a:pt x="115" y="47"/>
                  <a:pt x="85" y="21"/>
                  <a:pt x="82" y="21"/>
                </a:cubicBezTo>
                <a:cubicBezTo>
                  <a:pt x="80" y="21"/>
                  <a:pt x="70" y="24"/>
                  <a:pt x="69" y="24"/>
                </a:cubicBezTo>
                <a:cubicBezTo>
                  <a:pt x="69" y="24"/>
                  <a:pt x="64" y="26"/>
                  <a:pt x="59" y="26"/>
                </a:cubicBezTo>
                <a:cubicBezTo>
                  <a:pt x="56" y="26"/>
                  <a:pt x="55" y="26"/>
                  <a:pt x="53" y="25"/>
                </a:cubicBezTo>
                <a:cubicBezTo>
                  <a:pt x="52" y="24"/>
                  <a:pt x="52" y="23"/>
                  <a:pt x="52" y="22"/>
                </a:cubicBezTo>
                <a:cubicBezTo>
                  <a:pt x="52" y="20"/>
                  <a:pt x="54" y="18"/>
                  <a:pt x="55" y="18"/>
                </a:cubicBezTo>
                <a:cubicBezTo>
                  <a:pt x="63" y="13"/>
                  <a:pt x="84" y="5"/>
                  <a:pt x="86" y="5"/>
                </a:cubicBezTo>
                <a:cubicBezTo>
                  <a:pt x="87" y="5"/>
                  <a:pt x="87" y="5"/>
                  <a:pt x="87" y="5"/>
                </a:cubicBezTo>
                <a:cubicBezTo>
                  <a:pt x="92" y="5"/>
                  <a:pt x="125" y="10"/>
                  <a:pt x="128" y="10"/>
                </a:cubicBezTo>
                <a:close/>
                <a:moveTo>
                  <a:pt x="142" y="0"/>
                </a:moveTo>
                <a:cubicBezTo>
                  <a:pt x="141" y="0"/>
                  <a:pt x="141" y="0"/>
                  <a:pt x="140" y="0"/>
                </a:cubicBezTo>
                <a:cubicBezTo>
                  <a:pt x="134" y="3"/>
                  <a:pt x="134" y="3"/>
                  <a:pt x="134" y="3"/>
                </a:cubicBezTo>
                <a:cubicBezTo>
                  <a:pt x="133" y="3"/>
                  <a:pt x="132" y="4"/>
                  <a:pt x="132" y="5"/>
                </a:cubicBezTo>
                <a:cubicBezTo>
                  <a:pt x="131" y="6"/>
                  <a:pt x="131" y="7"/>
                  <a:pt x="132" y="8"/>
                </a:cubicBezTo>
                <a:cubicBezTo>
                  <a:pt x="147" y="47"/>
                  <a:pt x="147" y="47"/>
                  <a:pt x="147" y="47"/>
                </a:cubicBezTo>
                <a:cubicBezTo>
                  <a:pt x="148" y="49"/>
                  <a:pt x="150" y="50"/>
                  <a:pt x="152" y="49"/>
                </a:cubicBezTo>
                <a:cubicBezTo>
                  <a:pt x="159" y="47"/>
                  <a:pt x="159" y="47"/>
                  <a:pt x="159" y="47"/>
                </a:cubicBezTo>
                <a:cubicBezTo>
                  <a:pt x="160" y="47"/>
                  <a:pt x="160" y="46"/>
                  <a:pt x="161" y="45"/>
                </a:cubicBezTo>
                <a:cubicBezTo>
                  <a:pt x="161" y="44"/>
                  <a:pt x="161" y="43"/>
                  <a:pt x="161" y="4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1"/>
                  <a:pt x="143" y="0"/>
                  <a:pt x="142" y="0"/>
                </a:cubicBezTo>
                <a:close/>
                <a:moveTo>
                  <a:pt x="0" y="53"/>
                </a:moveTo>
                <a:cubicBezTo>
                  <a:pt x="0" y="55"/>
                  <a:pt x="1" y="56"/>
                  <a:pt x="1" y="57"/>
                </a:cubicBezTo>
                <a:cubicBezTo>
                  <a:pt x="2" y="57"/>
                  <a:pt x="3" y="58"/>
                  <a:pt x="4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13" y="59"/>
                  <a:pt x="15" y="57"/>
                  <a:pt x="15" y="55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9"/>
                  <a:pt x="18" y="8"/>
                  <a:pt x="18" y="8"/>
                </a:cubicBezTo>
                <a:cubicBezTo>
                  <a:pt x="17" y="7"/>
                  <a:pt x="16" y="6"/>
                  <a:pt x="15" y="6"/>
                </a:cubicBez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6" y="6"/>
                  <a:pt x="4" y="7"/>
                  <a:pt x="4" y="9"/>
                </a:cubicBezTo>
                <a:lnTo>
                  <a:pt x="0" y="53"/>
                </a:lnTo>
                <a:close/>
                <a:moveTo>
                  <a:pt x="66" y="93"/>
                </a:moveTo>
                <a:cubicBezTo>
                  <a:pt x="66" y="91"/>
                  <a:pt x="65" y="90"/>
                  <a:pt x="64" y="89"/>
                </a:cubicBezTo>
                <a:cubicBezTo>
                  <a:pt x="61" y="86"/>
                  <a:pt x="58" y="87"/>
                  <a:pt x="56" y="90"/>
                </a:cubicBezTo>
                <a:cubicBezTo>
                  <a:pt x="53" y="94"/>
                  <a:pt x="53" y="94"/>
                  <a:pt x="53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0" y="97"/>
                  <a:pt x="50" y="97"/>
                  <a:pt x="50" y="97"/>
                </a:cubicBezTo>
                <a:cubicBezTo>
                  <a:pt x="46" y="102"/>
                  <a:pt x="50" y="105"/>
                  <a:pt x="51" y="106"/>
                </a:cubicBezTo>
                <a:cubicBezTo>
                  <a:pt x="52" y="107"/>
                  <a:pt x="53" y="107"/>
                  <a:pt x="54" y="107"/>
                </a:cubicBezTo>
                <a:cubicBezTo>
                  <a:pt x="56" y="107"/>
                  <a:pt x="58" y="106"/>
                  <a:pt x="59" y="105"/>
                </a:cubicBezTo>
                <a:cubicBezTo>
                  <a:pt x="63" y="99"/>
                  <a:pt x="63" y="99"/>
                  <a:pt x="63" y="99"/>
                </a:cubicBezTo>
                <a:cubicBezTo>
                  <a:pt x="63" y="99"/>
                  <a:pt x="63" y="99"/>
                  <a:pt x="63" y="99"/>
                </a:cubicBezTo>
                <a:cubicBezTo>
                  <a:pt x="65" y="97"/>
                  <a:pt x="65" y="97"/>
                  <a:pt x="65" y="97"/>
                </a:cubicBezTo>
                <a:cubicBezTo>
                  <a:pt x="66" y="96"/>
                  <a:pt x="67" y="94"/>
                  <a:pt x="66" y="93"/>
                </a:cubicBezTo>
                <a:close/>
                <a:moveTo>
                  <a:pt x="35" y="90"/>
                </a:moveTo>
                <a:cubicBezTo>
                  <a:pt x="33" y="93"/>
                  <a:pt x="34" y="95"/>
                  <a:pt x="37" y="98"/>
                </a:cubicBezTo>
                <a:cubicBezTo>
                  <a:pt x="40" y="100"/>
                  <a:pt x="43" y="100"/>
                  <a:pt x="45" y="97"/>
                </a:cubicBezTo>
                <a:cubicBezTo>
                  <a:pt x="53" y="88"/>
                  <a:pt x="53" y="88"/>
                  <a:pt x="53" y="88"/>
                </a:cubicBezTo>
                <a:cubicBezTo>
                  <a:pt x="56" y="83"/>
                  <a:pt x="53" y="80"/>
                  <a:pt x="52" y="79"/>
                </a:cubicBezTo>
                <a:cubicBezTo>
                  <a:pt x="49" y="77"/>
                  <a:pt x="46" y="77"/>
                  <a:pt x="44" y="80"/>
                </a:cubicBezTo>
                <a:cubicBezTo>
                  <a:pt x="39" y="85"/>
                  <a:pt x="39" y="85"/>
                  <a:pt x="39" y="85"/>
                </a:cubicBezTo>
                <a:cubicBezTo>
                  <a:pt x="39" y="85"/>
                  <a:pt x="39" y="85"/>
                  <a:pt x="39" y="85"/>
                </a:cubicBezTo>
                <a:cubicBezTo>
                  <a:pt x="39" y="86"/>
                  <a:pt x="39" y="86"/>
                  <a:pt x="39" y="86"/>
                </a:cubicBezTo>
                <a:lnTo>
                  <a:pt x="35" y="90"/>
                </a:lnTo>
                <a:close/>
                <a:moveTo>
                  <a:pt x="24" y="79"/>
                </a:moveTo>
                <a:cubicBezTo>
                  <a:pt x="23" y="81"/>
                  <a:pt x="22" y="82"/>
                  <a:pt x="23" y="84"/>
                </a:cubicBezTo>
                <a:cubicBezTo>
                  <a:pt x="23" y="85"/>
                  <a:pt x="24" y="87"/>
                  <a:pt x="25" y="88"/>
                </a:cubicBezTo>
                <a:cubicBezTo>
                  <a:pt x="28" y="90"/>
                  <a:pt x="31" y="90"/>
                  <a:pt x="33" y="87"/>
                </a:cubicBezTo>
                <a:cubicBezTo>
                  <a:pt x="42" y="77"/>
                  <a:pt x="42" y="77"/>
                  <a:pt x="42" y="77"/>
                </a:cubicBezTo>
                <a:cubicBezTo>
                  <a:pt x="43" y="75"/>
                  <a:pt x="43" y="73"/>
                  <a:pt x="43" y="72"/>
                </a:cubicBezTo>
                <a:cubicBezTo>
                  <a:pt x="43" y="70"/>
                  <a:pt x="42" y="69"/>
                  <a:pt x="41" y="68"/>
                </a:cubicBezTo>
                <a:cubicBezTo>
                  <a:pt x="38" y="66"/>
                  <a:pt x="35" y="66"/>
                  <a:pt x="32" y="69"/>
                </a:cubicBezTo>
                <a:cubicBezTo>
                  <a:pt x="28" y="74"/>
                  <a:pt x="28" y="74"/>
                  <a:pt x="28" y="74"/>
                </a:cubicBezTo>
                <a:cubicBezTo>
                  <a:pt x="28" y="74"/>
                  <a:pt x="28" y="74"/>
                  <a:pt x="28" y="74"/>
                </a:cubicBezTo>
                <a:cubicBezTo>
                  <a:pt x="28" y="75"/>
                  <a:pt x="28" y="75"/>
                  <a:pt x="28" y="75"/>
                </a:cubicBezTo>
                <a:lnTo>
                  <a:pt x="24" y="79"/>
                </a:lnTo>
                <a:close/>
                <a:moveTo>
                  <a:pt x="22" y="75"/>
                </a:moveTo>
                <a:cubicBezTo>
                  <a:pt x="31" y="66"/>
                  <a:pt x="31" y="66"/>
                  <a:pt x="31" y="66"/>
                </a:cubicBezTo>
                <a:cubicBezTo>
                  <a:pt x="34" y="61"/>
                  <a:pt x="31" y="58"/>
                  <a:pt x="30" y="57"/>
                </a:cubicBezTo>
                <a:cubicBezTo>
                  <a:pt x="27" y="55"/>
                  <a:pt x="24" y="55"/>
                  <a:pt x="21" y="58"/>
                </a:cubicBezTo>
                <a:cubicBezTo>
                  <a:pt x="19" y="62"/>
                  <a:pt x="19" y="62"/>
                  <a:pt x="19" y="62"/>
                </a:cubicBezTo>
                <a:cubicBezTo>
                  <a:pt x="19" y="62"/>
                  <a:pt x="19" y="62"/>
                  <a:pt x="19" y="62"/>
                </a:cubicBezTo>
                <a:cubicBezTo>
                  <a:pt x="18" y="62"/>
                  <a:pt x="18" y="62"/>
                  <a:pt x="18" y="62"/>
                </a:cubicBezTo>
                <a:cubicBezTo>
                  <a:pt x="14" y="66"/>
                  <a:pt x="14" y="66"/>
                  <a:pt x="14" y="66"/>
                </a:cubicBezTo>
                <a:cubicBezTo>
                  <a:pt x="13" y="68"/>
                  <a:pt x="12" y="70"/>
                  <a:pt x="13" y="71"/>
                </a:cubicBezTo>
                <a:cubicBezTo>
                  <a:pt x="13" y="73"/>
                  <a:pt x="14" y="74"/>
                  <a:pt x="14" y="74"/>
                </a:cubicBezTo>
                <a:cubicBezTo>
                  <a:pt x="16" y="76"/>
                  <a:pt x="17" y="77"/>
                  <a:pt x="19" y="77"/>
                </a:cubicBezTo>
                <a:cubicBezTo>
                  <a:pt x="20" y="77"/>
                  <a:pt x="21" y="76"/>
                  <a:pt x="22" y="75"/>
                </a:cubicBezTo>
                <a:close/>
                <a:moveTo>
                  <a:pt x="122" y="67"/>
                </a:moveTo>
                <a:cubicBezTo>
                  <a:pt x="124" y="65"/>
                  <a:pt x="125" y="61"/>
                  <a:pt x="122" y="58"/>
                </a:cubicBezTo>
                <a:cubicBezTo>
                  <a:pt x="119" y="55"/>
                  <a:pt x="119" y="55"/>
                  <a:pt x="119" y="55"/>
                </a:cubicBezTo>
                <a:cubicBezTo>
                  <a:pt x="103" y="42"/>
                  <a:pt x="86" y="27"/>
                  <a:pt x="82" y="25"/>
                </a:cubicBezTo>
                <a:cubicBezTo>
                  <a:pt x="80" y="25"/>
                  <a:pt x="75" y="27"/>
                  <a:pt x="71" y="28"/>
                </a:cubicBezTo>
                <a:cubicBezTo>
                  <a:pt x="71" y="28"/>
                  <a:pt x="71" y="28"/>
                  <a:pt x="71" y="28"/>
                </a:cubicBezTo>
                <a:cubicBezTo>
                  <a:pt x="70" y="28"/>
                  <a:pt x="64" y="30"/>
                  <a:pt x="59" y="30"/>
                </a:cubicBezTo>
                <a:cubicBezTo>
                  <a:pt x="56" y="30"/>
                  <a:pt x="53" y="29"/>
                  <a:pt x="51" y="28"/>
                </a:cubicBezTo>
                <a:cubicBezTo>
                  <a:pt x="48" y="26"/>
                  <a:pt x="48" y="24"/>
                  <a:pt x="48" y="22"/>
                </a:cubicBezTo>
                <a:cubicBezTo>
                  <a:pt x="48" y="19"/>
                  <a:pt x="51" y="16"/>
                  <a:pt x="53" y="15"/>
                </a:cubicBezTo>
                <a:cubicBezTo>
                  <a:pt x="22" y="11"/>
                  <a:pt x="22" y="11"/>
                  <a:pt x="22" y="11"/>
                </a:cubicBezTo>
                <a:cubicBezTo>
                  <a:pt x="19" y="55"/>
                  <a:pt x="19" y="55"/>
                  <a:pt x="19" y="55"/>
                </a:cubicBezTo>
                <a:cubicBezTo>
                  <a:pt x="22" y="52"/>
                  <a:pt x="24" y="52"/>
                  <a:pt x="26" y="52"/>
                </a:cubicBezTo>
                <a:cubicBezTo>
                  <a:pt x="28" y="52"/>
                  <a:pt x="30" y="52"/>
                  <a:pt x="32" y="54"/>
                </a:cubicBezTo>
                <a:cubicBezTo>
                  <a:pt x="35" y="56"/>
                  <a:pt x="36" y="60"/>
                  <a:pt x="36" y="63"/>
                </a:cubicBezTo>
                <a:cubicBezTo>
                  <a:pt x="38" y="62"/>
                  <a:pt x="41" y="63"/>
                  <a:pt x="43" y="65"/>
                </a:cubicBezTo>
                <a:cubicBezTo>
                  <a:pt x="46" y="67"/>
                  <a:pt x="47" y="71"/>
                  <a:pt x="47" y="74"/>
                </a:cubicBezTo>
                <a:cubicBezTo>
                  <a:pt x="49" y="74"/>
                  <a:pt x="52" y="74"/>
                  <a:pt x="54" y="76"/>
                </a:cubicBezTo>
                <a:cubicBezTo>
                  <a:pt x="57" y="78"/>
                  <a:pt x="58" y="81"/>
                  <a:pt x="58" y="84"/>
                </a:cubicBezTo>
                <a:cubicBezTo>
                  <a:pt x="61" y="83"/>
                  <a:pt x="64" y="84"/>
                  <a:pt x="66" y="86"/>
                </a:cubicBezTo>
                <a:cubicBezTo>
                  <a:pt x="70" y="89"/>
                  <a:pt x="71" y="93"/>
                  <a:pt x="70" y="97"/>
                </a:cubicBezTo>
                <a:cubicBezTo>
                  <a:pt x="72" y="99"/>
                  <a:pt x="72" y="99"/>
                  <a:pt x="72" y="99"/>
                </a:cubicBezTo>
                <a:cubicBezTo>
                  <a:pt x="73" y="99"/>
                  <a:pt x="73" y="99"/>
                  <a:pt x="73" y="99"/>
                </a:cubicBezTo>
                <a:cubicBezTo>
                  <a:pt x="73" y="99"/>
                  <a:pt x="73" y="99"/>
                  <a:pt x="73" y="99"/>
                </a:cubicBezTo>
                <a:cubicBezTo>
                  <a:pt x="74" y="100"/>
                  <a:pt x="75" y="100"/>
                  <a:pt x="76" y="100"/>
                </a:cubicBezTo>
                <a:cubicBezTo>
                  <a:pt x="78" y="100"/>
                  <a:pt x="80" y="99"/>
                  <a:pt x="81" y="98"/>
                </a:cubicBezTo>
                <a:cubicBezTo>
                  <a:pt x="82" y="96"/>
                  <a:pt x="83" y="94"/>
                  <a:pt x="81" y="92"/>
                </a:cubicBezTo>
                <a:cubicBezTo>
                  <a:pt x="81" y="91"/>
                  <a:pt x="81" y="91"/>
                  <a:pt x="81" y="91"/>
                </a:cubicBezTo>
                <a:cubicBezTo>
                  <a:pt x="67" y="80"/>
                  <a:pt x="67" y="80"/>
                  <a:pt x="67" y="80"/>
                </a:cubicBezTo>
                <a:cubicBezTo>
                  <a:pt x="67" y="80"/>
                  <a:pt x="67" y="79"/>
                  <a:pt x="67" y="78"/>
                </a:cubicBezTo>
                <a:cubicBezTo>
                  <a:pt x="67" y="78"/>
                  <a:pt x="67" y="77"/>
                  <a:pt x="67" y="77"/>
                </a:cubicBezTo>
                <a:cubicBezTo>
                  <a:pt x="68" y="76"/>
                  <a:pt x="69" y="76"/>
                  <a:pt x="70" y="77"/>
                </a:cubicBezTo>
                <a:cubicBezTo>
                  <a:pt x="88" y="92"/>
                  <a:pt x="88" y="92"/>
                  <a:pt x="88" y="92"/>
                </a:cubicBezTo>
                <a:cubicBezTo>
                  <a:pt x="89" y="92"/>
                  <a:pt x="90" y="93"/>
                  <a:pt x="91" y="93"/>
                </a:cubicBezTo>
                <a:cubicBezTo>
                  <a:pt x="93" y="93"/>
                  <a:pt x="95" y="92"/>
                  <a:pt x="96" y="90"/>
                </a:cubicBezTo>
                <a:cubicBezTo>
                  <a:pt x="97" y="89"/>
                  <a:pt x="97" y="87"/>
                  <a:pt x="97" y="86"/>
                </a:cubicBezTo>
                <a:cubicBezTo>
                  <a:pt x="97" y="84"/>
                  <a:pt x="96" y="83"/>
                  <a:pt x="95" y="81"/>
                </a:cubicBezTo>
                <a:cubicBezTo>
                  <a:pt x="93" y="80"/>
                  <a:pt x="93" y="80"/>
                  <a:pt x="93" y="80"/>
                </a:cubicBezTo>
                <a:cubicBezTo>
                  <a:pt x="93" y="80"/>
                  <a:pt x="93" y="80"/>
                  <a:pt x="93" y="80"/>
                </a:cubicBezTo>
                <a:cubicBezTo>
                  <a:pt x="83" y="72"/>
                  <a:pt x="83" y="72"/>
                  <a:pt x="83" y="72"/>
                </a:cubicBezTo>
                <a:cubicBezTo>
                  <a:pt x="82" y="71"/>
                  <a:pt x="82" y="71"/>
                  <a:pt x="82" y="70"/>
                </a:cubicBezTo>
                <a:cubicBezTo>
                  <a:pt x="82" y="70"/>
                  <a:pt x="82" y="69"/>
                  <a:pt x="82" y="68"/>
                </a:cubicBezTo>
                <a:cubicBezTo>
                  <a:pt x="83" y="68"/>
                  <a:pt x="85" y="67"/>
                  <a:pt x="85" y="68"/>
                </a:cubicBezTo>
                <a:cubicBezTo>
                  <a:pt x="102" y="81"/>
                  <a:pt x="102" y="81"/>
                  <a:pt x="102" y="81"/>
                </a:cubicBezTo>
                <a:cubicBezTo>
                  <a:pt x="103" y="82"/>
                  <a:pt x="104" y="83"/>
                  <a:pt x="106" y="83"/>
                </a:cubicBezTo>
                <a:cubicBezTo>
                  <a:pt x="107" y="83"/>
                  <a:pt x="109" y="82"/>
                  <a:pt x="111" y="80"/>
                </a:cubicBezTo>
                <a:cubicBezTo>
                  <a:pt x="112" y="78"/>
                  <a:pt x="113" y="77"/>
                  <a:pt x="113" y="76"/>
                </a:cubicBezTo>
                <a:cubicBezTo>
                  <a:pt x="112" y="74"/>
                  <a:pt x="112" y="73"/>
                  <a:pt x="110" y="71"/>
                </a:cubicBezTo>
                <a:cubicBezTo>
                  <a:pt x="105" y="67"/>
                  <a:pt x="105" y="67"/>
                  <a:pt x="105" y="67"/>
                </a:cubicBezTo>
                <a:cubicBezTo>
                  <a:pt x="105" y="67"/>
                  <a:pt x="105" y="67"/>
                  <a:pt x="105" y="67"/>
                </a:cubicBezTo>
                <a:cubicBezTo>
                  <a:pt x="97" y="60"/>
                  <a:pt x="97" y="60"/>
                  <a:pt x="97" y="60"/>
                </a:cubicBezTo>
                <a:cubicBezTo>
                  <a:pt x="96" y="60"/>
                  <a:pt x="96" y="58"/>
                  <a:pt x="96" y="57"/>
                </a:cubicBezTo>
                <a:cubicBezTo>
                  <a:pt x="97" y="57"/>
                  <a:pt x="99" y="56"/>
                  <a:pt x="99" y="57"/>
                </a:cubicBezTo>
                <a:cubicBezTo>
                  <a:pt x="113" y="68"/>
                  <a:pt x="113" y="68"/>
                  <a:pt x="113" y="68"/>
                </a:cubicBezTo>
                <a:cubicBezTo>
                  <a:pt x="116" y="71"/>
                  <a:pt x="120" y="70"/>
                  <a:pt x="122" y="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5EFEEE9-6321-4BF3-A32C-ACAA68A04D9C}"/>
              </a:ext>
            </a:extLst>
          </p:cNvPr>
          <p:cNvSpPr txBox="1"/>
          <p:nvPr/>
        </p:nvSpPr>
        <p:spPr>
          <a:xfrm>
            <a:off x="2935430" y="191858"/>
            <a:ext cx="63211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СКЛАДОВІ УСПІШНОГО ТЕПЛИЧНОГО БІЗНЕСУ</a:t>
            </a:r>
          </a:p>
        </p:txBody>
      </p:sp>
      <p:pic>
        <p:nvPicPr>
          <p:cNvPr id="9" name="Рисунок 8" descr="Голова с шестеренками со сплошной заливкой">
            <a:extLst>
              <a:ext uri="{FF2B5EF4-FFF2-40B4-BE49-F238E27FC236}">
                <a16:creationId xmlns:a16="http://schemas.microsoft.com/office/drawing/2014/main" id="{83926086-EA1D-494B-8C6A-AC0474AB7B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99125" y="1096963"/>
            <a:ext cx="914400" cy="914400"/>
          </a:xfrm>
          <a:prstGeom prst="rect">
            <a:avLst/>
          </a:prstGeom>
        </p:spPr>
      </p:pic>
      <p:pic>
        <p:nvPicPr>
          <p:cNvPr id="11" name="Рисунок 10" descr="Грузовик со сплошной заливкой">
            <a:extLst>
              <a:ext uri="{FF2B5EF4-FFF2-40B4-BE49-F238E27FC236}">
                <a16:creationId xmlns:a16="http://schemas.microsoft.com/office/drawing/2014/main" id="{CFCF68CD-D7FF-4B6D-8278-C6BE8092F6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08488" y="4251325"/>
            <a:ext cx="914400" cy="914400"/>
          </a:xfrm>
          <a:prstGeom prst="rect">
            <a:avLst/>
          </a:prstGeom>
        </p:spPr>
      </p:pic>
      <p:pic>
        <p:nvPicPr>
          <p:cNvPr id="13" name="Рисунок 12" descr="Дом со сплошной заливкой">
            <a:extLst>
              <a:ext uri="{FF2B5EF4-FFF2-40B4-BE49-F238E27FC236}">
                <a16:creationId xmlns:a16="http://schemas.microsoft.com/office/drawing/2014/main" id="{CF83CE70-18B2-418E-93F9-FFE650F757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70638" y="4411663"/>
            <a:ext cx="914400" cy="914400"/>
          </a:xfrm>
          <a:prstGeom prst="rect">
            <a:avLst/>
          </a:prstGeom>
        </p:spPr>
      </p:pic>
      <p:pic>
        <p:nvPicPr>
          <p:cNvPr id="15" name="Рисунок 14" descr="Карта с кнопкой со сплошной заливкой">
            <a:extLst>
              <a:ext uri="{FF2B5EF4-FFF2-40B4-BE49-F238E27FC236}">
                <a16:creationId xmlns:a16="http://schemas.microsoft.com/office/drawing/2014/main" id="{F24376D8-CDA5-42CA-A8E3-15A3C368458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17536" y="270192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07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35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635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635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635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35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635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635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635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35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3635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635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3635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35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635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635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3635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35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635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3635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3635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35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3635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635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3635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36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8" fill="hold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8" fill="hold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2" fill="hold" nodeType="withEffect" p14:presetBounceEnd="5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2" fill="hold" nodeType="withEffect" p14:presetBounceEnd="5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3532" grpId="0" animBg="1"/>
          <p:bldP spid="363533" grpId="0" animBg="1"/>
          <p:bldP spid="363534" grpId="0" animBg="1"/>
          <p:bldP spid="363535" grpId="0" animBg="1"/>
          <p:bldP spid="363536" grpId="0" animBg="1"/>
          <p:bldP spid="36354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35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635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635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635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35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635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635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635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35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3635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635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3635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35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635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635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3635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35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635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3635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3635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35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3635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635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3635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36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2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2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3532" grpId="0" animBg="1"/>
          <p:bldP spid="363533" grpId="0" animBg="1"/>
          <p:bldP spid="363534" grpId="0" animBg="1"/>
          <p:bldP spid="363535" grpId="0" animBg="1"/>
          <p:bldP spid="363536" grpId="0" animBg="1"/>
          <p:bldP spid="363540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7302E0-6BFC-4AEC-BD5A-5F3692862CB4}"/>
              </a:ext>
            </a:extLst>
          </p:cNvPr>
          <p:cNvPicPr>
            <a:picLocks noGrp="1" noChangeAspect="1"/>
          </p:cNvPicPr>
          <p:nvPr>
            <p:ph type="pic" sz="quarter" idx="3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3" b="8883"/>
          <a:stretch>
            <a:fillRect/>
          </a:stretch>
        </p:blipFill>
        <p:spPr/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C524039D-5F25-094A-B601-2FD4214987AD}"/>
              </a:ext>
            </a:extLst>
          </p:cNvPr>
          <p:cNvSpPr/>
          <p:nvPr/>
        </p:nvSpPr>
        <p:spPr>
          <a:xfrm>
            <a:off x="86" y="50"/>
            <a:ext cx="12191825" cy="6857901"/>
          </a:xfrm>
          <a:prstGeom prst="rect">
            <a:avLst/>
          </a:prstGeom>
          <a:solidFill>
            <a:schemeClr val="accent6">
              <a:lumMod val="5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4800"/>
          </a:p>
        </p:txBody>
      </p:sp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id="{235BB730-B7CD-0E48-94CD-A9413CF22968}"/>
              </a:ext>
            </a:extLst>
          </p:cNvPr>
          <p:cNvSpPr/>
          <p:nvPr/>
        </p:nvSpPr>
        <p:spPr>
          <a:xfrm>
            <a:off x="1825214" y="2009018"/>
            <a:ext cx="8541572" cy="2839964"/>
          </a:xfrm>
          <a:prstGeom prst="roundRect">
            <a:avLst>
              <a:gd name="adj" fmla="val 8807"/>
            </a:avLst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4800"/>
          </a:p>
        </p:txBody>
      </p:sp>
      <p:sp>
        <p:nvSpPr>
          <p:cNvPr id="31" name="Заголовок 10">
            <a:extLst>
              <a:ext uri="{FF2B5EF4-FFF2-40B4-BE49-F238E27FC236}">
                <a16:creationId xmlns:a16="http://schemas.microsoft.com/office/drawing/2014/main" id="{2158A962-1F95-EE40-AA67-8B5FF1D4AC31}"/>
              </a:ext>
            </a:extLst>
          </p:cNvPr>
          <p:cNvSpPr txBox="1">
            <a:spLocks/>
          </p:cNvSpPr>
          <p:nvPr/>
        </p:nvSpPr>
        <p:spPr>
          <a:xfrm>
            <a:off x="2972298" y="2625917"/>
            <a:ext cx="6247400" cy="1469057"/>
          </a:xfrm>
          <a:prstGeom prst="rect">
            <a:avLst/>
          </a:prstGeom>
        </p:spPr>
        <p:txBody>
          <a:bodyPr vert="horz" lIns="91439" tIns="45720" rIns="91439" bIns="45720" rtlCol="0" anchor="ctr">
            <a:noAutofit/>
          </a:bodyPr>
          <a:lstStyle>
            <a:lvl1pPr marL="9525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19275" algn="l"/>
              </a:tabLst>
              <a:defRPr lang="ru-RU" sz="3600" b="1" kern="1200" cap="all" dirty="0">
                <a:solidFill>
                  <a:schemeClr val="tx1"/>
                </a:solidFill>
                <a:latin typeface="Century Gothic" panose="020B0502020202020204" pitchFamily="34" charset="0"/>
                <a:ea typeface="Tahoma" charset="0"/>
                <a:cs typeface="Tahoma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1157757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5A6B22-1CBD-4E68-941C-6602F027845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99" b="4399"/>
          <a:stretch>
            <a:fillRect/>
          </a:stretch>
        </p:blipFill>
        <p:spPr>
          <a:xfrm>
            <a:off x="-487680" y="-25400"/>
            <a:ext cx="12874668" cy="6908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219" name="Google Shape;113;p16">
            <a:extLst>
              <a:ext uri="{FF2B5EF4-FFF2-40B4-BE49-F238E27FC236}">
                <a16:creationId xmlns:a16="http://schemas.microsoft.com/office/drawing/2014/main" id="{1CE19264-5C7B-E04B-9D9F-BDDF7C450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7360" y="1674741"/>
            <a:ext cx="8717280" cy="40554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uk-UA" altLang="en-UA" sz="3200" b="1" dirty="0">
                <a:solidFill>
                  <a:schemeClr val="bg1"/>
                </a:solidFill>
                <a:ea typeface="Montserrat Black" panose="02000505000000020004" pitchFamily="2" charset="77"/>
                <a:cs typeface="Montserrat Black" panose="02000505000000020004" pitchFamily="2" charset="77"/>
                <a:sym typeface="Montserrat Black" panose="02000505000000020004" pitchFamily="2" charset="77"/>
              </a:rPr>
              <a:t>На українському ринку овочів 86% загальної продукції вирощують дрібні виробники, які навіть не є легалізованими. </a:t>
            </a:r>
          </a:p>
          <a:p>
            <a:endParaRPr lang="uk-UA" altLang="en-UA" sz="3200" b="1" dirty="0">
              <a:solidFill>
                <a:schemeClr val="bg1"/>
              </a:solidFill>
              <a:ea typeface="Montserrat Black" panose="02000505000000020004" pitchFamily="2" charset="77"/>
              <a:cs typeface="Montserrat Black" panose="02000505000000020004" pitchFamily="2" charset="77"/>
              <a:sym typeface="Montserrat Black" panose="02000505000000020004" pitchFamily="2" charset="77"/>
            </a:endParaRPr>
          </a:p>
          <a:p>
            <a:r>
              <a:rPr lang="uk-UA" altLang="en-UA" sz="3200" b="1" dirty="0">
                <a:solidFill>
                  <a:schemeClr val="bg1"/>
                </a:solidFill>
                <a:ea typeface="Montserrat Black" panose="02000505000000020004" pitchFamily="2" charset="77"/>
                <a:cs typeface="Montserrat Black" panose="02000505000000020004" pitchFamily="2" charset="77"/>
                <a:sym typeface="Montserrat Black" panose="02000505000000020004" pitchFamily="2" charset="77"/>
              </a:rPr>
              <a:t>За даними Міністерства аграрної політики та продовольства, тіньовий ринок овочів складає 45 мільярдів гривень.</a:t>
            </a:r>
            <a:endParaRPr lang="en-UA" altLang="en-UA" sz="3200" dirty="0">
              <a:solidFill>
                <a:schemeClr val="bg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221" name="Google Shape;115;p16">
            <a:extLst>
              <a:ext uri="{FF2B5EF4-FFF2-40B4-BE49-F238E27FC236}">
                <a16:creationId xmlns:a16="http://schemas.microsoft.com/office/drawing/2014/main" id="{79996ED1-A353-2A41-BD8A-F8CE72FDE4D8}"/>
              </a:ext>
            </a:extLst>
          </p:cNvPr>
          <p:cNvSpPr>
            <a:spLocks/>
          </p:cNvSpPr>
          <p:nvPr/>
        </p:nvSpPr>
        <p:spPr bwMode="auto">
          <a:xfrm>
            <a:off x="1061720" y="690880"/>
            <a:ext cx="10068560" cy="5303520"/>
          </a:xfrm>
          <a:custGeom>
            <a:avLst/>
            <a:gdLst>
              <a:gd name="T0" fmla="*/ 2147483646 w 4997"/>
              <a:gd name="T1" fmla="*/ 75604688 h 2532"/>
              <a:gd name="T2" fmla="*/ 2147483646 w 4997"/>
              <a:gd name="T3" fmla="*/ 75604688 h 2532"/>
              <a:gd name="T4" fmla="*/ 2147483646 w 4997"/>
              <a:gd name="T5" fmla="*/ 2147483646 h 2532"/>
              <a:gd name="T6" fmla="*/ 75604692 w 4997"/>
              <a:gd name="T7" fmla="*/ 2147483646 h 2532"/>
              <a:gd name="T8" fmla="*/ 75604692 w 4997"/>
              <a:gd name="T9" fmla="*/ 75604688 h 2532"/>
              <a:gd name="T10" fmla="*/ 1010583514 w 4997"/>
              <a:gd name="T11" fmla="*/ 75604688 h 2532"/>
              <a:gd name="T12" fmla="*/ 1010583514 w 4997"/>
              <a:gd name="T13" fmla="*/ 0 h 2532"/>
              <a:gd name="T14" fmla="*/ 0 w 4997"/>
              <a:gd name="T15" fmla="*/ 0 h 2532"/>
              <a:gd name="T16" fmla="*/ 0 w 4997"/>
              <a:gd name="T17" fmla="*/ 2147483646 h 2532"/>
              <a:gd name="T18" fmla="*/ 2147483646 w 4997"/>
              <a:gd name="T19" fmla="*/ 2147483646 h 2532"/>
              <a:gd name="T20" fmla="*/ 2147483646 w 4997"/>
              <a:gd name="T21" fmla="*/ 0 h 2532"/>
              <a:gd name="T22" fmla="*/ 2147483646 w 4997"/>
              <a:gd name="T23" fmla="*/ 0 h 2532"/>
              <a:gd name="T24" fmla="*/ 2147483646 w 4997"/>
              <a:gd name="T25" fmla="*/ 75604688 h 253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997" h="2532" extrusionOk="0">
                <a:moveTo>
                  <a:pt x="1254" y="30"/>
                </a:moveTo>
                <a:lnTo>
                  <a:pt x="4966" y="30"/>
                </a:lnTo>
                <a:lnTo>
                  <a:pt x="4966" y="2499"/>
                </a:lnTo>
                <a:lnTo>
                  <a:pt x="30" y="2499"/>
                </a:lnTo>
                <a:lnTo>
                  <a:pt x="30" y="30"/>
                </a:lnTo>
                <a:lnTo>
                  <a:pt x="401" y="30"/>
                </a:lnTo>
                <a:lnTo>
                  <a:pt x="401" y="0"/>
                </a:lnTo>
                <a:lnTo>
                  <a:pt x="0" y="0"/>
                </a:lnTo>
                <a:lnTo>
                  <a:pt x="0" y="2532"/>
                </a:lnTo>
                <a:lnTo>
                  <a:pt x="4997" y="2532"/>
                </a:lnTo>
                <a:lnTo>
                  <a:pt x="4997" y="0"/>
                </a:lnTo>
                <a:lnTo>
                  <a:pt x="1254" y="0"/>
                </a:lnTo>
                <a:lnTo>
                  <a:pt x="1254" y="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6178" tIns="38078" rIns="76178" bIns="38078"/>
          <a:lstStyle/>
          <a:p>
            <a:endParaRPr lang="en-UA"/>
          </a:p>
        </p:txBody>
      </p:sp>
      <p:sp>
        <p:nvSpPr>
          <p:cNvPr id="9222" name="Google Shape;116;p16">
            <a:extLst>
              <a:ext uri="{FF2B5EF4-FFF2-40B4-BE49-F238E27FC236}">
                <a16:creationId xmlns:a16="http://schemas.microsoft.com/office/drawing/2014/main" id="{FA550110-DA8F-0C4B-93A5-4DF571286EB2}"/>
              </a:ext>
            </a:extLst>
          </p:cNvPr>
          <p:cNvSpPr>
            <a:spLocks/>
          </p:cNvSpPr>
          <p:nvPr/>
        </p:nvSpPr>
        <p:spPr bwMode="auto">
          <a:xfrm>
            <a:off x="2121436" y="237310"/>
            <a:ext cx="1034754" cy="1237658"/>
          </a:xfrm>
          <a:custGeom>
            <a:avLst/>
            <a:gdLst>
              <a:gd name="T0" fmla="*/ 1630539525 w 663"/>
              <a:gd name="T1" fmla="*/ 1935480769 h 793"/>
              <a:gd name="T2" fmla="*/ 1670862006 w 663"/>
              <a:gd name="T3" fmla="*/ 1935480769 h 793"/>
              <a:gd name="T4" fmla="*/ 1630539525 w 663"/>
              <a:gd name="T5" fmla="*/ 1935480769 h 793"/>
              <a:gd name="T6" fmla="*/ 78124013 w 663"/>
              <a:gd name="T7" fmla="*/ 1872477631 h 793"/>
              <a:gd name="T8" fmla="*/ 78124013 w 663"/>
              <a:gd name="T9" fmla="*/ 75604718 h 793"/>
              <a:gd name="T10" fmla="*/ 1587697683 w 663"/>
              <a:gd name="T11" fmla="*/ 75604718 h 793"/>
              <a:gd name="T12" fmla="*/ 1587697683 w 663"/>
              <a:gd name="T13" fmla="*/ 1872477631 h 793"/>
              <a:gd name="T14" fmla="*/ 831651167 w 663"/>
              <a:gd name="T15" fmla="*/ 1484373415 h 793"/>
              <a:gd name="T16" fmla="*/ 78124013 w 663"/>
              <a:gd name="T17" fmla="*/ 1872477631 h 793"/>
              <a:gd name="T18" fmla="*/ 1670862006 w 663"/>
              <a:gd name="T19" fmla="*/ 0 h 793"/>
              <a:gd name="T20" fmla="*/ 0 w 663"/>
              <a:gd name="T21" fmla="*/ 0 h 793"/>
              <a:gd name="T22" fmla="*/ 0 w 663"/>
              <a:gd name="T23" fmla="*/ 1998485494 h 793"/>
              <a:gd name="T24" fmla="*/ 831651167 w 663"/>
              <a:gd name="T25" fmla="*/ 1575099076 h 793"/>
              <a:gd name="T26" fmla="*/ 1670862006 w 663"/>
              <a:gd name="T27" fmla="*/ 1998485494 h 793"/>
              <a:gd name="T28" fmla="*/ 1670862006 w 663"/>
              <a:gd name="T29" fmla="*/ 1935480769 h 793"/>
              <a:gd name="T30" fmla="*/ 1670862006 w 663"/>
              <a:gd name="T31" fmla="*/ 0 h 79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663" h="793" extrusionOk="0">
                <a:moveTo>
                  <a:pt x="647" y="768"/>
                </a:moveTo>
                <a:lnTo>
                  <a:pt x="663" y="768"/>
                </a:lnTo>
                <a:lnTo>
                  <a:pt x="647" y="768"/>
                </a:lnTo>
                <a:close/>
                <a:moveTo>
                  <a:pt x="31" y="743"/>
                </a:moveTo>
                <a:lnTo>
                  <a:pt x="31" y="30"/>
                </a:lnTo>
                <a:lnTo>
                  <a:pt x="630" y="30"/>
                </a:lnTo>
                <a:lnTo>
                  <a:pt x="630" y="743"/>
                </a:lnTo>
                <a:lnTo>
                  <a:pt x="330" y="589"/>
                </a:lnTo>
                <a:lnTo>
                  <a:pt x="31" y="743"/>
                </a:lnTo>
                <a:close/>
                <a:moveTo>
                  <a:pt x="663" y="0"/>
                </a:moveTo>
                <a:lnTo>
                  <a:pt x="0" y="0"/>
                </a:lnTo>
                <a:lnTo>
                  <a:pt x="0" y="793"/>
                </a:lnTo>
                <a:lnTo>
                  <a:pt x="330" y="625"/>
                </a:lnTo>
                <a:lnTo>
                  <a:pt x="663" y="793"/>
                </a:lnTo>
                <a:lnTo>
                  <a:pt x="663" y="768"/>
                </a:lnTo>
                <a:lnTo>
                  <a:pt x="66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6178" tIns="38078" rIns="76178" bIns="38078"/>
          <a:lstStyle/>
          <a:p>
            <a:endParaRPr lang="en-UA"/>
          </a:p>
        </p:txBody>
      </p:sp>
      <p:sp>
        <p:nvSpPr>
          <p:cNvPr id="9223" name="Google Shape;118;p16">
            <a:extLst>
              <a:ext uri="{FF2B5EF4-FFF2-40B4-BE49-F238E27FC236}">
                <a16:creationId xmlns:a16="http://schemas.microsoft.com/office/drawing/2014/main" id="{38E43DF0-E153-5F46-9938-9135F75AA668}"/>
              </a:ext>
            </a:extLst>
          </p:cNvPr>
          <p:cNvSpPr>
            <a:spLocks/>
          </p:cNvSpPr>
          <p:nvPr/>
        </p:nvSpPr>
        <p:spPr bwMode="auto">
          <a:xfrm>
            <a:off x="2385197" y="521587"/>
            <a:ext cx="507232" cy="399546"/>
          </a:xfrm>
          <a:custGeom>
            <a:avLst/>
            <a:gdLst>
              <a:gd name="T0" fmla="*/ 822049418 w 118"/>
              <a:gd name="T1" fmla="*/ 1775924301 h 93"/>
              <a:gd name="T2" fmla="*/ 0 w 118"/>
              <a:gd name="T3" fmla="*/ 1775924301 h 93"/>
              <a:gd name="T4" fmla="*/ 0 w 118"/>
              <a:gd name="T5" fmla="*/ 1183948077 h 93"/>
              <a:gd name="T6" fmla="*/ 76467985 w 118"/>
              <a:gd name="T7" fmla="*/ 630164714 h 93"/>
              <a:gd name="T8" fmla="*/ 305880683 w 118"/>
              <a:gd name="T9" fmla="*/ 248249222 h 93"/>
              <a:gd name="T10" fmla="*/ 726461158 w 118"/>
              <a:gd name="T11" fmla="*/ 0 h 93"/>
              <a:gd name="T12" fmla="*/ 898517403 w 118"/>
              <a:gd name="T13" fmla="*/ 343727002 h 93"/>
              <a:gd name="T14" fmla="*/ 535289010 w 118"/>
              <a:gd name="T15" fmla="*/ 572879794 h 93"/>
              <a:gd name="T16" fmla="*/ 420584847 w 118"/>
              <a:gd name="T17" fmla="*/ 954799656 h 93"/>
              <a:gd name="T18" fmla="*/ 822049418 w 118"/>
              <a:gd name="T19" fmla="*/ 954799656 h 93"/>
              <a:gd name="T20" fmla="*/ 822049418 w 118"/>
              <a:gd name="T21" fmla="*/ 1775924301 h 93"/>
              <a:gd name="T22" fmla="*/ 2147483646 w 118"/>
              <a:gd name="T23" fmla="*/ 1775924301 h 93"/>
              <a:gd name="T24" fmla="*/ 1376454331 w 118"/>
              <a:gd name="T25" fmla="*/ 1775924301 h 93"/>
              <a:gd name="T26" fmla="*/ 1376454331 w 118"/>
              <a:gd name="T27" fmla="*/ 1183948077 h 93"/>
              <a:gd name="T28" fmla="*/ 1433806412 w 118"/>
              <a:gd name="T29" fmla="*/ 630164714 h 93"/>
              <a:gd name="T30" fmla="*/ 1663214739 w 118"/>
              <a:gd name="T31" fmla="*/ 248249222 h 93"/>
              <a:gd name="T32" fmla="*/ 2102915489 w 118"/>
              <a:gd name="T33" fmla="*/ 0 h 93"/>
              <a:gd name="T34" fmla="*/ 2147483646 w 118"/>
              <a:gd name="T35" fmla="*/ 343727002 h 93"/>
              <a:gd name="T36" fmla="*/ 1911743341 w 118"/>
              <a:gd name="T37" fmla="*/ 572879794 h 93"/>
              <a:gd name="T38" fmla="*/ 1797039177 w 118"/>
              <a:gd name="T39" fmla="*/ 954799656 h 93"/>
              <a:gd name="T40" fmla="*/ 2147483646 w 118"/>
              <a:gd name="T41" fmla="*/ 954799656 h 93"/>
              <a:gd name="T42" fmla="*/ 2147483646 w 118"/>
              <a:gd name="T43" fmla="*/ 1775924301 h 9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18" h="93" extrusionOk="0">
                <a:moveTo>
                  <a:pt x="43" y="93"/>
                </a:moveTo>
                <a:cubicBezTo>
                  <a:pt x="0" y="93"/>
                  <a:pt x="0" y="93"/>
                  <a:pt x="0" y="93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50"/>
                  <a:pt x="1" y="40"/>
                  <a:pt x="4" y="33"/>
                </a:cubicBezTo>
                <a:cubicBezTo>
                  <a:pt x="6" y="26"/>
                  <a:pt x="10" y="19"/>
                  <a:pt x="16" y="13"/>
                </a:cubicBezTo>
                <a:cubicBezTo>
                  <a:pt x="22" y="8"/>
                  <a:pt x="29" y="3"/>
                  <a:pt x="38" y="0"/>
                </a:cubicBezTo>
                <a:cubicBezTo>
                  <a:pt x="47" y="18"/>
                  <a:pt x="47" y="18"/>
                  <a:pt x="47" y="18"/>
                </a:cubicBezTo>
                <a:cubicBezTo>
                  <a:pt x="38" y="21"/>
                  <a:pt x="32" y="25"/>
                  <a:pt x="28" y="30"/>
                </a:cubicBezTo>
                <a:cubicBezTo>
                  <a:pt x="25" y="35"/>
                  <a:pt x="23" y="41"/>
                  <a:pt x="22" y="50"/>
                </a:cubicBezTo>
                <a:cubicBezTo>
                  <a:pt x="43" y="50"/>
                  <a:pt x="43" y="50"/>
                  <a:pt x="43" y="50"/>
                </a:cubicBezTo>
                <a:lnTo>
                  <a:pt x="43" y="93"/>
                </a:lnTo>
                <a:close/>
                <a:moveTo>
                  <a:pt x="115" y="93"/>
                </a:moveTo>
                <a:cubicBezTo>
                  <a:pt x="72" y="93"/>
                  <a:pt x="72" y="93"/>
                  <a:pt x="72" y="93"/>
                </a:cubicBezTo>
                <a:cubicBezTo>
                  <a:pt x="72" y="62"/>
                  <a:pt x="72" y="62"/>
                  <a:pt x="72" y="62"/>
                </a:cubicBezTo>
                <a:cubicBezTo>
                  <a:pt x="72" y="50"/>
                  <a:pt x="73" y="40"/>
                  <a:pt x="75" y="33"/>
                </a:cubicBezTo>
                <a:cubicBezTo>
                  <a:pt x="77" y="26"/>
                  <a:pt x="81" y="19"/>
                  <a:pt x="87" y="13"/>
                </a:cubicBezTo>
                <a:cubicBezTo>
                  <a:pt x="93" y="8"/>
                  <a:pt x="101" y="3"/>
                  <a:pt x="110" y="0"/>
                </a:cubicBezTo>
                <a:cubicBezTo>
                  <a:pt x="118" y="18"/>
                  <a:pt x="118" y="18"/>
                  <a:pt x="118" y="18"/>
                </a:cubicBezTo>
                <a:cubicBezTo>
                  <a:pt x="110" y="21"/>
                  <a:pt x="104" y="25"/>
                  <a:pt x="100" y="30"/>
                </a:cubicBezTo>
                <a:cubicBezTo>
                  <a:pt x="96" y="35"/>
                  <a:pt x="94" y="41"/>
                  <a:pt x="94" y="50"/>
                </a:cubicBezTo>
                <a:cubicBezTo>
                  <a:pt x="115" y="50"/>
                  <a:pt x="115" y="50"/>
                  <a:pt x="115" y="50"/>
                </a:cubicBezTo>
                <a:lnTo>
                  <a:pt x="115" y="9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6178" tIns="38078" rIns="76178" bIns="38078"/>
          <a:lstStyle/>
          <a:p>
            <a:endParaRPr lang="en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1" grpId="0" animBg="1"/>
      <p:bldP spid="9222" grpId="0" animBg="1"/>
      <p:bldP spid="92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5A6B22-1CBD-4E68-941C-6602F027845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99" b="4399"/>
          <a:stretch>
            <a:fillRect/>
          </a:stretch>
        </p:blipFill>
        <p:spPr>
          <a:xfrm>
            <a:off x="-487680" y="-25400"/>
            <a:ext cx="12874668" cy="6908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219" name="Google Shape;113;p16">
            <a:extLst>
              <a:ext uri="{FF2B5EF4-FFF2-40B4-BE49-F238E27FC236}">
                <a16:creationId xmlns:a16="http://schemas.microsoft.com/office/drawing/2014/main" id="{1CE19264-5C7B-E04B-9D9F-BDDF7C450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7360" y="1674741"/>
            <a:ext cx="8717280" cy="40554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uk-UA" altLang="en-UA" sz="3200" b="1" dirty="0">
                <a:solidFill>
                  <a:schemeClr val="bg1"/>
                </a:solidFill>
                <a:ea typeface="Montserrat Black" panose="02000505000000020004" pitchFamily="2" charset="77"/>
                <a:cs typeface="Montserrat Black" panose="02000505000000020004" pitchFamily="2" charset="77"/>
                <a:sym typeface="Montserrat Black" panose="02000505000000020004" pitchFamily="2" charset="77"/>
              </a:rPr>
              <a:t>Ранні овочі – це, передусім, спеціалізація саме дрібних виробників. </a:t>
            </a:r>
          </a:p>
          <a:p>
            <a:r>
              <a:rPr lang="uk-UA" altLang="en-UA" sz="3200" b="1" dirty="0">
                <a:solidFill>
                  <a:schemeClr val="bg1"/>
                </a:solidFill>
                <a:ea typeface="Montserrat Black" panose="02000505000000020004" pitchFamily="2" charset="77"/>
                <a:cs typeface="Montserrat Black" panose="02000505000000020004" pitchFamily="2" charset="77"/>
                <a:sym typeface="Montserrat Black" panose="02000505000000020004" pitchFamily="2" charset="77"/>
              </a:rPr>
              <a:t>Перевага середніх і крупних – у тому, що вони можуть формувати однорідні партії, мають контракти з супермаркетами, з переробними заводами. </a:t>
            </a:r>
          </a:p>
          <a:p>
            <a:r>
              <a:rPr lang="uk-UA" altLang="en-UA" sz="3200" b="1" dirty="0">
                <a:solidFill>
                  <a:schemeClr val="bg1"/>
                </a:solidFill>
                <a:ea typeface="Montserrat Black" panose="02000505000000020004" pitchFamily="2" charset="77"/>
                <a:cs typeface="Montserrat Black" panose="02000505000000020004" pitchFamily="2" charset="77"/>
                <a:sym typeface="Montserrat Black" panose="02000505000000020004" pitchFamily="2" charset="77"/>
              </a:rPr>
              <a:t>А дрібні виробники залежать від ринків </a:t>
            </a:r>
          </a:p>
          <a:p>
            <a:r>
              <a:rPr lang="uk-UA" altLang="en-UA" sz="3200" b="1" dirty="0">
                <a:solidFill>
                  <a:schemeClr val="bg1"/>
                </a:solidFill>
                <a:ea typeface="Montserrat Black" panose="02000505000000020004" pitchFamily="2" charset="77"/>
                <a:cs typeface="Montserrat Black" panose="02000505000000020004" pitchFamily="2" charset="77"/>
                <a:sym typeface="Montserrat Black" panose="02000505000000020004" pitchFamily="2" charset="77"/>
              </a:rPr>
              <a:t>і перекупників.</a:t>
            </a:r>
            <a:endParaRPr lang="en-UA" altLang="en-UA" sz="3200" b="1" dirty="0">
              <a:solidFill>
                <a:schemeClr val="bg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221" name="Google Shape;115;p16">
            <a:extLst>
              <a:ext uri="{FF2B5EF4-FFF2-40B4-BE49-F238E27FC236}">
                <a16:creationId xmlns:a16="http://schemas.microsoft.com/office/drawing/2014/main" id="{79996ED1-A353-2A41-BD8A-F8CE72FDE4D8}"/>
              </a:ext>
            </a:extLst>
          </p:cNvPr>
          <p:cNvSpPr>
            <a:spLocks/>
          </p:cNvSpPr>
          <p:nvPr/>
        </p:nvSpPr>
        <p:spPr bwMode="auto">
          <a:xfrm>
            <a:off x="1061720" y="690880"/>
            <a:ext cx="10068560" cy="5303520"/>
          </a:xfrm>
          <a:custGeom>
            <a:avLst/>
            <a:gdLst>
              <a:gd name="T0" fmla="*/ 2147483646 w 4997"/>
              <a:gd name="T1" fmla="*/ 75604688 h 2532"/>
              <a:gd name="T2" fmla="*/ 2147483646 w 4997"/>
              <a:gd name="T3" fmla="*/ 75604688 h 2532"/>
              <a:gd name="T4" fmla="*/ 2147483646 w 4997"/>
              <a:gd name="T5" fmla="*/ 2147483646 h 2532"/>
              <a:gd name="T6" fmla="*/ 75604692 w 4997"/>
              <a:gd name="T7" fmla="*/ 2147483646 h 2532"/>
              <a:gd name="T8" fmla="*/ 75604692 w 4997"/>
              <a:gd name="T9" fmla="*/ 75604688 h 2532"/>
              <a:gd name="T10" fmla="*/ 1010583514 w 4997"/>
              <a:gd name="T11" fmla="*/ 75604688 h 2532"/>
              <a:gd name="T12" fmla="*/ 1010583514 w 4997"/>
              <a:gd name="T13" fmla="*/ 0 h 2532"/>
              <a:gd name="T14" fmla="*/ 0 w 4997"/>
              <a:gd name="T15" fmla="*/ 0 h 2532"/>
              <a:gd name="T16" fmla="*/ 0 w 4997"/>
              <a:gd name="T17" fmla="*/ 2147483646 h 2532"/>
              <a:gd name="T18" fmla="*/ 2147483646 w 4997"/>
              <a:gd name="T19" fmla="*/ 2147483646 h 2532"/>
              <a:gd name="T20" fmla="*/ 2147483646 w 4997"/>
              <a:gd name="T21" fmla="*/ 0 h 2532"/>
              <a:gd name="T22" fmla="*/ 2147483646 w 4997"/>
              <a:gd name="T23" fmla="*/ 0 h 2532"/>
              <a:gd name="T24" fmla="*/ 2147483646 w 4997"/>
              <a:gd name="T25" fmla="*/ 75604688 h 253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997" h="2532" extrusionOk="0">
                <a:moveTo>
                  <a:pt x="1254" y="30"/>
                </a:moveTo>
                <a:lnTo>
                  <a:pt x="4966" y="30"/>
                </a:lnTo>
                <a:lnTo>
                  <a:pt x="4966" y="2499"/>
                </a:lnTo>
                <a:lnTo>
                  <a:pt x="30" y="2499"/>
                </a:lnTo>
                <a:lnTo>
                  <a:pt x="30" y="30"/>
                </a:lnTo>
                <a:lnTo>
                  <a:pt x="401" y="30"/>
                </a:lnTo>
                <a:lnTo>
                  <a:pt x="401" y="0"/>
                </a:lnTo>
                <a:lnTo>
                  <a:pt x="0" y="0"/>
                </a:lnTo>
                <a:lnTo>
                  <a:pt x="0" y="2532"/>
                </a:lnTo>
                <a:lnTo>
                  <a:pt x="4997" y="2532"/>
                </a:lnTo>
                <a:lnTo>
                  <a:pt x="4997" y="0"/>
                </a:lnTo>
                <a:lnTo>
                  <a:pt x="1254" y="0"/>
                </a:lnTo>
                <a:lnTo>
                  <a:pt x="1254" y="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6178" tIns="38078" rIns="76178" bIns="38078"/>
          <a:lstStyle/>
          <a:p>
            <a:endParaRPr lang="en-UA"/>
          </a:p>
        </p:txBody>
      </p:sp>
      <p:sp>
        <p:nvSpPr>
          <p:cNvPr id="9222" name="Google Shape;116;p16">
            <a:extLst>
              <a:ext uri="{FF2B5EF4-FFF2-40B4-BE49-F238E27FC236}">
                <a16:creationId xmlns:a16="http://schemas.microsoft.com/office/drawing/2014/main" id="{FA550110-DA8F-0C4B-93A5-4DF571286EB2}"/>
              </a:ext>
            </a:extLst>
          </p:cNvPr>
          <p:cNvSpPr>
            <a:spLocks/>
          </p:cNvSpPr>
          <p:nvPr/>
        </p:nvSpPr>
        <p:spPr bwMode="auto">
          <a:xfrm>
            <a:off x="2121436" y="237310"/>
            <a:ext cx="1034754" cy="1237658"/>
          </a:xfrm>
          <a:custGeom>
            <a:avLst/>
            <a:gdLst>
              <a:gd name="T0" fmla="*/ 1630539525 w 663"/>
              <a:gd name="T1" fmla="*/ 1935480769 h 793"/>
              <a:gd name="T2" fmla="*/ 1670862006 w 663"/>
              <a:gd name="T3" fmla="*/ 1935480769 h 793"/>
              <a:gd name="T4" fmla="*/ 1630539525 w 663"/>
              <a:gd name="T5" fmla="*/ 1935480769 h 793"/>
              <a:gd name="T6" fmla="*/ 78124013 w 663"/>
              <a:gd name="T7" fmla="*/ 1872477631 h 793"/>
              <a:gd name="T8" fmla="*/ 78124013 w 663"/>
              <a:gd name="T9" fmla="*/ 75604718 h 793"/>
              <a:gd name="T10" fmla="*/ 1587697683 w 663"/>
              <a:gd name="T11" fmla="*/ 75604718 h 793"/>
              <a:gd name="T12" fmla="*/ 1587697683 w 663"/>
              <a:gd name="T13" fmla="*/ 1872477631 h 793"/>
              <a:gd name="T14" fmla="*/ 831651167 w 663"/>
              <a:gd name="T15" fmla="*/ 1484373415 h 793"/>
              <a:gd name="T16" fmla="*/ 78124013 w 663"/>
              <a:gd name="T17" fmla="*/ 1872477631 h 793"/>
              <a:gd name="T18" fmla="*/ 1670862006 w 663"/>
              <a:gd name="T19" fmla="*/ 0 h 793"/>
              <a:gd name="T20" fmla="*/ 0 w 663"/>
              <a:gd name="T21" fmla="*/ 0 h 793"/>
              <a:gd name="T22" fmla="*/ 0 w 663"/>
              <a:gd name="T23" fmla="*/ 1998485494 h 793"/>
              <a:gd name="T24" fmla="*/ 831651167 w 663"/>
              <a:gd name="T25" fmla="*/ 1575099076 h 793"/>
              <a:gd name="T26" fmla="*/ 1670862006 w 663"/>
              <a:gd name="T27" fmla="*/ 1998485494 h 793"/>
              <a:gd name="T28" fmla="*/ 1670862006 w 663"/>
              <a:gd name="T29" fmla="*/ 1935480769 h 793"/>
              <a:gd name="T30" fmla="*/ 1670862006 w 663"/>
              <a:gd name="T31" fmla="*/ 0 h 79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663" h="793" extrusionOk="0">
                <a:moveTo>
                  <a:pt x="647" y="768"/>
                </a:moveTo>
                <a:lnTo>
                  <a:pt x="663" y="768"/>
                </a:lnTo>
                <a:lnTo>
                  <a:pt x="647" y="768"/>
                </a:lnTo>
                <a:close/>
                <a:moveTo>
                  <a:pt x="31" y="743"/>
                </a:moveTo>
                <a:lnTo>
                  <a:pt x="31" y="30"/>
                </a:lnTo>
                <a:lnTo>
                  <a:pt x="630" y="30"/>
                </a:lnTo>
                <a:lnTo>
                  <a:pt x="630" y="743"/>
                </a:lnTo>
                <a:lnTo>
                  <a:pt x="330" y="589"/>
                </a:lnTo>
                <a:lnTo>
                  <a:pt x="31" y="743"/>
                </a:lnTo>
                <a:close/>
                <a:moveTo>
                  <a:pt x="663" y="0"/>
                </a:moveTo>
                <a:lnTo>
                  <a:pt x="0" y="0"/>
                </a:lnTo>
                <a:lnTo>
                  <a:pt x="0" y="793"/>
                </a:lnTo>
                <a:lnTo>
                  <a:pt x="330" y="625"/>
                </a:lnTo>
                <a:lnTo>
                  <a:pt x="663" y="793"/>
                </a:lnTo>
                <a:lnTo>
                  <a:pt x="663" y="768"/>
                </a:lnTo>
                <a:lnTo>
                  <a:pt x="66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6178" tIns="38078" rIns="76178" bIns="38078"/>
          <a:lstStyle/>
          <a:p>
            <a:endParaRPr lang="en-UA"/>
          </a:p>
        </p:txBody>
      </p:sp>
      <p:sp>
        <p:nvSpPr>
          <p:cNvPr id="9223" name="Google Shape;118;p16">
            <a:extLst>
              <a:ext uri="{FF2B5EF4-FFF2-40B4-BE49-F238E27FC236}">
                <a16:creationId xmlns:a16="http://schemas.microsoft.com/office/drawing/2014/main" id="{38E43DF0-E153-5F46-9938-9135F75AA668}"/>
              </a:ext>
            </a:extLst>
          </p:cNvPr>
          <p:cNvSpPr>
            <a:spLocks/>
          </p:cNvSpPr>
          <p:nvPr/>
        </p:nvSpPr>
        <p:spPr bwMode="auto">
          <a:xfrm>
            <a:off x="2385197" y="521587"/>
            <a:ext cx="507232" cy="399546"/>
          </a:xfrm>
          <a:custGeom>
            <a:avLst/>
            <a:gdLst>
              <a:gd name="T0" fmla="*/ 822049418 w 118"/>
              <a:gd name="T1" fmla="*/ 1775924301 h 93"/>
              <a:gd name="T2" fmla="*/ 0 w 118"/>
              <a:gd name="T3" fmla="*/ 1775924301 h 93"/>
              <a:gd name="T4" fmla="*/ 0 w 118"/>
              <a:gd name="T5" fmla="*/ 1183948077 h 93"/>
              <a:gd name="T6" fmla="*/ 76467985 w 118"/>
              <a:gd name="T7" fmla="*/ 630164714 h 93"/>
              <a:gd name="T8" fmla="*/ 305880683 w 118"/>
              <a:gd name="T9" fmla="*/ 248249222 h 93"/>
              <a:gd name="T10" fmla="*/ 726461158 w 118"/>
              <a:gd name="T11" fmla="*/ 0 h 93"/>
              <a:gd name="T12" fmla="*/ 898517403 w 118"/>
              <a:gd name="T13" fmla="*/ 343727002 h 93"/>
              <a:gd name="T14" fmla="*/ 535289010 w 118"/>
              <a:gd name="T15" fmla="*/ 572879794 h 93"/>
              <a:gd name="T16" fmla="*/ 420584847 w 118"/>
              <a:gd name="T17" fmla="*/ 954799656 h 93"/>
              <a:gd name="T18" fmla="*/ 822049418 w 118"/>
              <a:gd name="T19" fmla="*/ 954799656 h 93"/>
              <a:gd name="T20" fmla="*/ 822049418 w 118"/>
              <a:gd name="T21" fmla="*/ 1775924301 h 93"/>
              <a:gd name="T22" fmla="*/ 2147483646 w 118"/>
              <a:gd name="T23" fmla="*/ 1775924301 h 93"/>
              <a:gd name="T24" fmla="*/ 1376454331 w 118"/>
              <a:gd name="T25" fmla="*/ 1775924301 h 93"/>
              <a:gd name="T26" fmla="*/ 1376454331 w 118"/>
              <a:gd name="T27" fmla="*/ 1183948077 h 93"/>
              <a:gd name="T28" fmla="*/ 1433806412 w 118"/>
              <a:gd name="T29" fmla="*/ 630164714 h 93"/>
              <a:gd name="T30" fmla="*/ 1663214739 w 118"/>
              <a:gd name="T31" fmla="*/ 248249222 h 93"/>
              <a:gd name="T32" fmla="*/ 2102915489 w 118"/>
              <a:gd name="T33" fmla="*/ 0 h 93"/>
              <a:gd name="T34" fmla="*/ 2147483646 w 118"/>
              <a:gd name="T35" fmla="*/ 343727002 h 93"/>
              <a:gd name="T36" fmla="*/ 1911743341 w 118"/>
              <a:gd name="T37" fmla="*/ 572879794 h 93"/>
              <a:gd name="T38" fmla="*/ 1797039177 w 118"/>
              <a:gd name="T39" fmla="*/ 954799656 h 93"/>
              <a:gd name="T40" fmla="*/ 2147483646 w 118"/>
              <a:gd name="T41" fmla="*/ 954799656 h 93"/>
              <a:gd name="T42" fmla="*/ 2147483646 w 118"/>
              <a:gd name="T43" fmla="*/ 1775924301 h 9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18" h="93" extrusionOk="0">
                <a:moveTo>
                  <a:pt x="43" y="93"/>
                </a:moveTo>
                <a:cubicBezTo>
                  <a:pt x="0" y="93"/>
                  <a:pt x="0" y="93"/>
                  <a:pt x="0" y="93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50"/>
                  <a:pt x="1" y="40"/>
                  <a:pt x="4" y="33"/>
                </a:cubicBezTo>
                <a:cubicBezTo>
                  <a:pt x="6" y="26"/>
                  <a:pt x="10" y="19"/>
                  <a:pt x="16" y="13"/>
                </a:cubicBezTo>
                <a:cubicBezTo>
                  <a:pt x="22" y="8"/>
                  <a:pt x="29" y="3"/>
                  <a:pt x="38" y="0"/>
                </a:cubicBezTo>
                <a:cubicBezTo>
                  <a:pt x="47" y="18"/>
                  <a:pt x="47" y="18"/>
                  <a:pt x="47" y="18"/>
                </a:cubicBezTo>
                <a:cubicBezTo>
                  <a:pt x="38" y="21"/>
                  <a:pt x="32" y="25"/>
                  <a:pt x="28" y="30"/>
                </a:cubicBezTo>
                <a:cubicBezTo>
                  <a:pt x="25" y="35"/>
                  <a:pt x="23" y="41"/>
                  <a:pt x="22" y="50"/>
                </a:cubicBezTo>
                <a:cubicBezTo>
                  <a:pt x="43" y="50"/>
                  <a:pt x="43" y="50"/>
                  <a:pt x="43" y="50"/>
                </a:cubicBezTo>
                <a:lnTo>
                  <a:pt x="43" y="93"/>
                </a:lnTo>
                <a:close/>
                <a:moveTo>
                  <a:pt x="115" y="93"/>
                </a:moveTo>
                <a:cubicBezTo>
                  <a:pt x="72" y="93"/>
                  <a:pt x="72" y="93"/>
                  <a:pt x="72" y="93"/>
                </a:cubicBezTo>
                <a:cubicBezTo>
                  <a:pt x="72" y="62"/>
                  <a:pt x="72" y="62"/>
                  <a:pt x="72" y="62"/>
                </a:cubicBezTo>
                <a:cubicBezTo>
                  <a:pt x="72" y="50"/>
                  <a:pt x="73" y="40"/>
                  <a:pt x="75" y="33"/>
                </a:cubicBezTo>
                <a:cubicBezTo>
                  <a:pt x="77" y="26"/>
                  <a:pt x="81" y="19"/>
                  <a:pt x="87" y="13"/>
                </a:cubicBezTo>
                <a:cubicBezTo>
                  <a:pt x="93" y="8"/>
                  <a:pt x="101" y="3"/>
                  <a:pt x="110" y="0"/>
                </a:cubicBezTo>
                <a:cubicBezTo>
                  <a:pt x="118" y="18"/>
                  <a:pt x="118" y="18"/>
                  <a:pt x="118" y="18"/>
                </a:cubicBezTo>
                <a:cubicBezTo>
                  <a:pt x="110" y="21"/>
                  <a:pt x="104" y="25"/>
                  <a:pt x="100" y="30"/>
                </a:cubicBezTo>
                <a:cubicBezTo>
                  <a:pt x="96" y="35"/>
                  <a:pt x="94" y="41"/>
                  <a:pt x="94" y="50"/>
                </a:cubicBezTo>
                <a:cubicBezTo>
                  <a:pt x="115" y="50"/>
                  <a:pt x="115" y="50"/>
                  <a:pt x="115" y="50"/>
                </a:cubicBezTo>
                <a:lnTo>
                  <a:pt x="115" y="9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6178" tIns="38078" rIns="76178" bIns="38078"/>
          <a:lstStyle/>
          <a:p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14026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1" grpId="0" animBg="1"/>
      <p:bldP spid="9222" grpId="0" animBg="1"/>
      <p:bldP spid="92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1" name="Google Shape;1001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BAEF503-8CB3-CF40-BFA0-A793650E44C5}"/>
              </a:ext>
            </a:extLst>
          </p:cNvPr>
          <p:cNvGrpSpPr/>
          <p:nvPr/>
        </p:nvGrpSpPr>
        <p:grpSpPr>
          <a:xfrm>
            <a:off x="1782762" y="644525"/>
            <a:ext cx="8648700" cy="5573712"/>
            <a:chOff x="1782762" y="644525"/>
            <a:chExt cx="8648700" cy="5573712"/>
          </a:xfrm>
        </p:grpSpPr>
        <p:sp>
          <p:nvSpPr>
            <p:cNvPr id="1002" name="Google Shape;1002;p44"/>
            <p:cNvSpPr/>
            <p:nvPr/>
          </p:nvSpPr>
          <p:spPr>
            <a:xfrm>
              <a:off x="1782762" y="644525"/>
              <a:ext cx="1346200" cy="2139950"/>
            </a:xfrm>
            <a:custGeom>
              <a:avLst/>
              <a:gdLst/>
              <a:ahLst/>
              <a:cxnLst/>
              <a:rect l="l" t="t" r="r" b="b"/>
              <a:pathLst>
                <a:path w="848" h="1348" extrusionOk="0">
                  <a:moveTo>
                    <a:pt x="211" y="101"/>
                  </a:moveTo>
                  <a:lnTo>
                    <a:pt x="0" y="199"/>
                  </a:lnTo>
                  <a:lnTo>
                    <a:pt x="0" y="1348"/>
                  </a:lnTo>
                  <a:lnTo>
                    <a:pt x="848" y="1348"/>
                  </a:lnTo>
                  <a:lnTo>
                    <a:pt x="848" y="199"/>
                  </a:lnTo>
                  <a:lnTo>
                    <a:pt x="637" y="101"/>
                  </a:lnTo>
                  <a:lnTo>
                    <a:pt x="424" y="0"/>
                  </a:lnTo>
                  <a:lnTo>
                    <a:pt x="211" y="101"/>
                  </a:ln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44"/>
            <p:cNvSpPr/>
            <p:nvPr/>
          </p:nvSpPr>
          <p:spPr>
            <a:xfrm>
              <a:off x="4216400" y="644525"/>
              <a:ext cx="1346200" cy="2139950"/>
            </a:xfrm>
            <a:custGeom>
              <a:avLst/>
              <a:gdLst/>
              <a:ahLst/>
              <a:cxnLst/>
              <a:rect l="l" t="t" r="r" b="b"/>
              <a:pathLst>
                <a:path w="848" h="1348" extrusionOk="0">
                  <a:moveTo>
                    <a:pt x="213" y="101"/>
                  </a:moveTo>
                  <a:lnTo>
                    <a:pt x="0" y="199"/>
                  </a:lnTo>
                  <a:lnTo>
                    <a:pt x="0" y="1348"/>
                  </a:lnTo>
                  <a:lnTo>
                    <a:pt x="848" y="1348"/>
                  </a:lnTo>
                  <a:lnTo>
                    <a:pt x="848" y="199"/>
                  </a:lnTo>
                  <a:lnTo>
                    <a:pt x="637" y="101"/>
                  </a:lnTo>
                  <a:lnTo>
                    <a:pt x="424" y="0"/>
                  </a:lnTo>
                  <a:lnTo>
                    <a:pt x="213" y="101"/>
                  </a:lnTo>
                  <a:close/>
                </a:path>
              </a:pathLst>
            </a:custGeom>
            <a:solidFill>
              <a:srgbClr val="BD3D7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44"/>
            <p:cNvSpPr/>
            <p:nvPr/>
          </p:nvSpPr>
          <p:spPr>
            <a:xfrm>
              <a:off x="6650037" y="644525"/>
              <a:ext cx="1347787" cy="2139950"/>
            </a:xfrm>
            <a:custGeom>
              <a:avLst/>
              <a:gdLst/>
              <a:ahLst/>
              <a:cxnLst/>
              <a:rect l="l" t="t" r="r" b="b"/>
              <a:pathLst>
                <a:path w="849" h="1348" extrusionOk="0">
                  <a:moveTo>
                    <a:pt x="213" y="101"/>
                  </a:moveTo>
                  <a:lnTo>
                    <a:pt x="0" y="199"/>
                  </a:lnTo>
                  <a:lnTo>
                    <a:pt x="0" y="1348"/>
                  </a:lnTo>
                  <a:lnTo>
                    <a:pt x="849" y="1348"/>
                  </a:lnTo>
                  <a:lnTo>
                    <a:pt x="849" y="199"/>
                  </a:lnTo>
                  <a:lnTo>
                    <a:pt x="636" y="101"/>
                  </a:lnTo>
                  <a:lnTo>
                    <a:pt x="423" y="0"/>
                  </a:lnTo>
                  <a:lnTo>
                    <a:pt x="213" y="101"/>
                  </a:lnTo>
                  <a:close/>
                </a:path>
              </a:pathLst>
            </a:custGeom>
            <a:solidFill>
              <a:srgbClr val="35CA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44"/>
            <p:cNvSpPr/>
            <p:nvPr/>
          </p:nvSpPr>
          <p:spPr>
            <a:xfrm>
              <a:off x="1782762" y="4078287"/>
              <a:ext cx="1346200" cy="2139950"/>
            </a:xfrm>
            <a:custGeom>
              <a:avLst/>
              <a:gdLst/>
              <a:ahLst/>
              <a:cxnLst/>
              <a:rect l="l" t="t" r="r" b="b"/>
              <a:pathLst>
                <a:path w="848" h="1348" extrusionOk="0">
                  <a:moveTo>
                    <a:pt x="211" y="1247"/>
                  </a:moveTo>
                  <a:lnTo>
                    <a:pt x="0" y="1149"/>
                  </a:lnTo>
                  <a:lnTo>
                    <a:pt x="0" y="0"/>
                  </a:lnTo>
                  <a:lnTo>
                    <a:pt x="848" y="0"/>
                  </a:lnTo>
                  <a:lnTo>
                    <a:pt x="848" y="1149"/>
                  </a:lnTo>
                  <a:lnTo>
                    <a:pt x="637" y="1247"/>
                  </a:lnTo>
                  <a:lnTo>
                    <a:pt x="424" y="1348"/>
                  </a:lnTo>
                  <a:lnTo>
                    <a:pt x="211" y="1247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44"/>
            <p:cNvSpPr/>
            <p:nvPr/>
          </p:nvSpPr>
          <p:spPr>
            <a:xfrm>
              <a:off x="4216400" y="4078287"/>
              <a:ext cx="1346200" cy="2139950"/>
            </a:xfrm>
            <a:custGeom>
              <a:avLst/>
              <a:gdLst/>
              <a:ahLst/>
              <a:cxnLst/>
              <a:rect l="l" t="t" r="r" b="b"/>
              <a:pathLst>
                <a:path w="848" h="1348" extrusionOk="0">
                  <a:moveTo>
                    <a:pt x="213" y="1247"/>
                  </a:moveTo>
                  <a:lnTo>
                    <a:pt x="0" y="1149"/>
                  </a:lnTo>
                  <a:lnTo>
                    <a:pt x="0" y="0"/>
                  </a:lnTo>
                  <a:lnTo>
                    <a:pt x="848" y="0"/>
                  </a:lnTo>
                  <a:lnTo>
                    <a:pt x="848" y="1149"/>
                  </a:lnTo>
                  <a:lnTo>
                    <a:pt x="637" y="1247"/>
                  </a:lnTo>
                  <a:lnTo>
                    <a:pt x="424" y="1348"/>
                  </a:lnTo>
                  <a:lnTo>
                    <a:pt x="213" y="1247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44"/>
            <p:cNvSpPr/>
            <p:nvPr/>
          </p:nvSpPr>
          <p:spPr>
            <a:xfrm>
              <a:off x="6650037" y="4078287"/>
              <a:ext cx="1347787" cy="2139950"/>
            </a:xfrm>
            <a:custGeom>
              <a:avLst/>
              <a:gdLst/>
              <a:ahLst/>
              <a:cxnLst/>
              <a:rect l="l" t="t" r="r" b="b"/>
              <a:pathLst>
                <a:path w="849" h="1348" extrusionOk="0">
                  <a:moveTo>
                    <a:pt x="213" y="1247"/>
                  </a:moveTo>
                  <a:lnTo>
                    <a:pt x="0" y="1149"/>
                  </a:lnTo>
                  <a:lnTo>
                    <a:pt x="0" y="0"/>
                  </a:lnTo>
                  <a:lnTo>
                    <a:pt x="849" y="0"/>
                  </a:lnTo>
                  <a:lnTo>
                    <a:pt x="849" y="1149"/>
                  </a:lnTo>
                  <a:lnTo>
                    <a:pt x="636" y="1247"/>
                  </a:lnTo>
                  <a:lnTo>
                    <a:pt x="423" y="1348"/>
                  </a:lnTo>
                  <a:lnTo>
                    <a:pt x="213" y="1247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44"/>
            <p:cNvSpPr/>
            <p:nvPr/>
          </p:nvSpPr>
          <p:spPr>
            <a:xfrm>
              <a:off x="9082087" y="4078287"/>
              <a:ext cx="1349375" cy="2139950"/>
            </a:xfrm>
            <a:custGeom>
              <a:avLst/>
              <a:gdLst/>
              <a:ahLst/>
              <a:cxnLst/>
              <a:rect l="l" t="t" r="r" b="b"/>
              <a:pathLst>
                <a:path w="850" h="1348" extrusionOk="0">
                  <a:moveTo>
                    <a:pt x="213" y="1247"/>
                  </a:moveTo>
                  <a:lnTo>
                    <a:pt x="0" y="1149"/>
                  </a:lnTo>
                  <a:lnTo>
                    <a:pt x="0" y="0"/>
                  </a:lnTo>
                  <a:lnTo>
                    <a:pt x="850" y="0"/>
                  </a:lnTo>
                  <a:lnTo>
                    <a:pt x="850" y="1149"/>
                  </a:lnTo>
                  <a:lnTo>
                    <a:pt x="637" y="1247"/>
                  </a:lnTo>
                  <a:lnTo>
                    <a:pt x="424" y="1348"/>
                  </a:lnTo>
                  <a:lnTo>
                    <a:pt x="213" y="1247"/>
                  </a:lnTo>
                  <a:close/>
                </a:path>
              </a:pathLst>
            </a:custGeom>
            <a:solidFill>
              <a:srgbClr val="7E67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44"/>
            <p:cNvSpPr/>
            <p:nvPr/>
          </p:nvSpPr>
          <p:spPr>
            <a:xfrm>
              <a:off x="9082087" y="644525"/>
              <a:ext cx="1349375" cy="2139950"/>
            </a:xfrm>
            <a:custGeom>
              <a:avLst/>
              <a:gdLst/>
              <a:ahLst/>
              <a:cxnLst/>
              <a:rect l="l" t="t" r="r" b="b"/>
              <a:pathLst>
                <a:path w="850" h="1348" extrusionOk="0">
                  <a:moveTo>
                    <a:pt x="213" y="101"/>
                  </a:moveTo>
                  <a:lnTo>
                    <a:pt x="0" y="199"/>
                  </a:lnTo>
                  <a:lnTo>
                    <a:pt x="0" y="1348"/>
                  </a:lnTo>
                  <a:lnTo>
                    <a:pt x="850" y="1348"/>
                  </a:lnTo>
                  <a:lnTo>
                    <a:pt x="850" y="199"/>
                  </a:lnTo>
                  <a:lnTo>
                    <a:pt x="637" y="101"/>
                  </a:lnTo>
                  <a:lnTo>
                    <a:pt x="424" y="0"/>
                  </a:lnTo>
                  <a:lnTo>
                    <a:pt x="213" y="101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69" name="Google Shape;1069;p44"/>
          <p:cNvSpPr txBox="1"/>
          <p:nvPr/>
        </p:nvSpPr>
        <p:spPr>
          <a:xfrm>
            <a:off x="1872503" y="1169493"/>
            <a:ext cx="1163563" cy="1102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chemeClr val="lt1"/>
              </a:buClr>
              <a:buSzPts val="1100"/>
            </a:pPr>
            <a:r>
              <a:rPr lang="uk-UA" sz="1600" dirty="0">
                <a:solidFill>
                  <a:schemeClr val="lt1"/>
                </a:solidFill>
                <a:ea typeface="Open Sans"/>
                <a:cs typeface="Open Sans"/>
                <a:sym typeface="Open Sans"/>
              </a:rPr>
              <a:t>Формування</a:t>
            </a:r>
            <a:r>
              <a:rPr lang="ru-RU" sz="1600" dirty="0">
                <a:solidFill>
                  <a:schemeClr val="lt1"/>
                </a:solidFill>
                <a:ea typeface="Open Sans"/>
                <a:cs typeface="Open Sans"/>
                <a:sym typeface="Open Sans"/>
              </a:rPr>
              <a:t> </a:t>
            </a:r>
            <a:r>
              <a:rPr lang="ru-RU" sz="1600" dirty="0" err="1">
                <a:solidFill>
                  <a:schemeClr val="lt1"/>
                </a:solidFill>
                <a:ea typeface="Open Sans"/>
                <a:cs typeface="Open Sans"/>
                <a:sym typeface="Open Sans"/>
              </a:rPr>
              <a:t>оптових</a:t>
            </a:r>
            <a:r>
              <a:rPr lang="ru-RU" sz="1600" dirty="0">
                <a:solidFill>
                  <a:schemeClr val="lt1"/>
                </a:solidFill>
                <a:ea typeface="Open Sans"/>
                <a:cs typeface="Open Sans"/>
                <a:sym typeface="Open Sans"/>
              </a:rPr>
              <a:t> </a:t>
            </a:r>
            <a:r>
              <a:rPr lang="uk-UA" sz="1600" dirty="0">
                <a:solidFill>
                  <a:schemeClr val="lt1"/>
                </a:solidFill>
                <a:ea typeface="Open Sans"/>
                <a:cs typeface="Open Sans"/>
                <a:sym typeface="Open Sans"/>
              </a:rPr>
              <a:t>партій</a:t>
            </a:r>
            <a:r>
              <a:rPr lang="ru-RU" sz="1600" dirty="0">
                <a:solidFill>
                  <a:schemeClr val="lt1"/>
                </a:solidFill>
                <a:ea typeface="Open Sans"/>
                <a:cs typeface="Open Sans"/>
                <a:sym typeface="Open Sans"/>
              </a:rPr>
              <a:t> </a:t>
            </a:r>
            <a:r>
              <a:rPr lang="ru-RU" sz="1600" dirty="0" err="1">
                <a:solidFill>
                  <a:schemeClr val="lt1"/>
                </a:solidFill>
                <a:ea typeface="Open Sans"/>
                <a:cs typeface="Open Sans"/>
                <a:sym typeface="Open Sans"/>
              </a:rPr>
              <a:t>сільськогосподарської</a:t>
            </a:r>
            <a:r>
              <a:rPr lang="ru-RU" sz="1600" dirty="0">
                <a:solidFill>
                  <a:schemeClr val="lt1"/>
                </a:solidFill>
                <a:ea typeface="Open Sans"/>
                <a:cs typeface="Open Sans"/>
                <a:sym typeface="Open Sans"/>
              </a:rPr>
              <a:t> </a:t>
            </a:r>
            <a:r>
              <a:rPr lang="ru-RU" sz="1600" dirty="0" err="1">
                <a:solidFill>
                  <a:schemeClr val="lt1"/>
                </a:solidFill>
                <a:ea typeface="Open Sans"/>
                <a:cs typeface="Open Sans"/>
                <a:sym typeface="Open Sans"/>
              </a:rPr>
              <a:t>продукції</a:t>
            </a:r>
            <a:endParaRPr sz="1600" dirty="0"/>
          </a:p>
        </p:txBody>
      </p:sp>
      <p:sp>
        <p:nvSpPr>
          <p:cNvPr id="1070" name="Google Shape;1070;p44"/>
          <p:cNvSpPr txBox="1"/>
          <p:nvPr/>
        </p:nvSpPr>
        <p:spPr>
          <a:xfrm>
            <a:off x="1843890" y="4378325"/>
            <a:ext cx="1220787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chemeClr val="lt1"/>
              </a:buClr>
              <a:buSzPts val="1100"/>
            </a:pPr>
            <a:r>
              <a:rPr lang="uk-UA" sz="1600" dirty="0">
                <a:solidFill>
                  <a:schemeClr val="lt1"/>
                </a:solidFill>
                <a:ea typeface="Open Sans"/>
                <a:cs typeface="Open Sans"/>
                <a:sym typeface="Open Sans"/>
              </a:rPr>
              <a:t>Доступ до сучасних технологій</a:t>
            </a:r>
            <a:endParaRPr sz="1600" dirty="0"/>
          </a:p>
        </p:txBody>
      </p:sp>
      <p:sp>
        <p:nvSpPr>
          <p:cNvPr id="1071" name="Google Shape;1071;p44"/>
          <p:cNvSpPr txBox="1"/>
          <p:nvPr/>
        </p:nvSpPr>
        <p:spPr>
          <a:xfrm>
            <a:off x="6711950" y="1508125"/>
            <a:ext cx="12192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chemeClr val="lt1"/>
              </a:buClr>
              <a:buSzPts val="1100"/>
            </a:pPr>
            <a:r>
              <a:rPr lang="uk-UA" sz="1600" dirty="0">
                <a:solidFill>
                  <a:schemeClr val="lt1"/>
                </a:solidFill>
                <a:ea typeface="Open Sans"/>
                <a:cs typeface="Open Sans"/>
                <a:sym typeface="Open Sans"/>
              </a:rPr>
              <a:t>Доступ до ринків</a:t>
            </a:r>
            <a:endParaRPr sz="1600" dirty="0"/>
          </a:p>
        </p:txBody>
      </p:sp>
      <p:sp>
        <p:nvSpPr>
          <p:cNvPr id="1072" name="Google Shape;1072;p44"/>
          <p:cNvSpPr txBox="1"/>
          <p:nvPr/>
        </p:nvSpPr>
        <p:spPr>
          <a:xfrm>
            <a:off x="6711950" y="4378324"/>
            <a:ext cx="1220787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chemeClr val="lt1"/>
              </a:buClr>
              <a:buSzPts val="1100"/>
            </a:pPr>
            <a:r>
              <a:rPr lang="uk-UA" sz="1600" dirty="0">
                <a:solidFill>
                  <a:schemeClr val="lt1"/>
                </a:solidFill>
                <a:ea typeface="Open Sans"/>
                <a:cs typeface="Open Sans"/>
                <a:sym typeface="Open Sans"/>
              </a:rPr>
              <a:t>Можливість створення доданої вартості</a:t>
            </a:r>
            <a:endParaRPr sz="1600" dirty="0"/>
          </a:p>
        </p:txBody>
      </p:sp>
      <p:sp>
        <p:nvSpPr>
          <p:cNvPr id="1073" name="Google Shape;1073;p44"/>
          <p:cNvSpPr txBox="1"/>
          <p:nvPr/>
        </p:nvSpPr>
        <p:spPr>
          <a:xfrm>
            <a:off x="9147174" y="1503362"/>
            <a:ext cx="12192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chemeClr val="lt1"/>
              </a:buClr>
              <a:buSzPts val="1100"/>
            </a:pPr>
            <a:r>
              <a:rPr lang="uk-UA" sz="1600" dirty="0">
                <a:solidFill>
                  <a:schemeClr val="lt1"/>
                </a:solidFill>
                <a:ea typeface="Open Sans"/>
                <a:cs typeface="Open Sans"/>
                <a:sym typeface="Open Sans"/>
              </a:rPr>
              <a:t>Покупець йде до вас</a:t>
            </a:r>
            <a:endParaRPr sz="1600" dirty="0"/>
          </a:p>
        </p:txBody>
      </p:sp>
      <p:sp>
        <p:nvSpPr>
          <p:cNvPr id="1074" name="Google Shape;1074;p44"/>
          <p:cNvSpPr txBox="1"/>
          <p:nvPr/>
        </p:nvSpPr>
        <p:spPr>
          <a:xfrm>
            <a:off x="9147174" y="4263534"/>
            <a:ext cx="1220787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chemeClr val="lt1"/>
              </a:buClr>
              <a:buSzPts val="1100"/>
            </a:pPr>
            <a:r>
              <a:rPr lang="ru-RU" sz="1400" dirty="0" err="1">
                <a:solidFill>
                  <a:schemeClr val="lt1"/>
                </a:solidFill>
                <a:ea typeface="Open Sans"/>
                <a:cs typeface="Open Sans"/>
                <a:sym typeface="Open Sans"/>
              </a:rPr>
              <a:t>Розширення</a:t>
            </a:r>
            <a:r>
              <a:rPr lang="ru-RU" sz="1400" dirty="0">
                <a:solidFill>
                  <a:schemeClr val="lt1"/>
                </a:solidFill>
                <a:ea typeface="Open Sans"/>
                <a:cs typeface="Open Sans"/>
                <a:sym typeface="Open Sans"/>
              </a:rPr>
              <a:t> </a:t>
            </a:r>
            <a:r>
              <a:rPr lang="ru-RU" sz="1400" dirty="0" err="1">
                <a:solidFill>
                  <a:schemeClr val="lt1"/>
                </a:solidFill>
                <a:ea typeface="Open Sans"/>
                <a:cs typeface="Open Sans"/>
                <a:sym typeface="Open Sans"/>
              </a:rPr>
              <a:t>власного</a:t>
            </a:r>
            <a:r>
              <a:rPr lang="ru-RU" sz="1400" dirty="0">
                <a:solidFill>
                  <a:schemeClr val="lt1"/>
                </a:solidFill>
                <a:ea typeface="Open Sans"/>
                <a:cs typeface="Open Sans"/>
                <a:sym typeface="Open Sans"/>
              </a:rPr>
              <a:t> </a:t>
            </a:r>
            <a:r>
              <a:rPr lang="ru-RU" sz="1400" dirty="0" err="1">
                <a:solidFill>
                  <a:schemeClr val="lt1"/>
                </a:solidFill>
                <a:ea typeface="Open Sans"/>
                <a:cs typeface="Open Sans"/>
                <a:sym typeface="Open Sans"/>
              </a:rPr>
              <a:t>асортименту</a:t>
            </a:r>
            <a:r>
              <a:rPr lang="ru-RU" sz="1400" dirty="0">
                <a:solidFill>
                  <a:schemeClr val="lt1"/>
                </a:solidFill>
                <a:ea typeface="Open Sans"/>
                <a:cs typeface="Open Sans"/>
                <a:sym typeface="Open Sans"/>
              </a:rPr>
              <a:t> </a:t>
            </a:r>
            <a:r>
              <a:rPr lang="ru-RU" sz="1400" dirty="0" err="1">
                <a:solidFill>
                  <a:schemeClr val="lt1"/>
                </a:solidFill>
                <a:ea typeface="Open Sans"/>
                <a:cs typeface="Open Sans"/>
                <a:sym typeface="Open Sans"/>
              </a:rPr>
              <a:t>продукції</a:t>
            </a:r>
            <a:r>
              <a:rPr lang="ru-RU" sz="1400" dirty="0">
                <a:solidFill>
                  <a:schemeClr val="lt1"/>
                </a:solidFill>
                <a:ea typeface="Open Sans"/>
                <a:cs typeface="Open Sans"/>
                <a:sym typeface="Open Sans"/>
              </a:rPr>
              <a:t> за </a:t>
            </a:r>
            <a:r>
              <a:rPr lang="ru-RU" sz="1400" dirty="0" err="1">
                <a:solidFill>
                  <a:schemeClr val="lt1"/>
                </a:solidFill>
                <a:ea typeface="Open Sans"/>
                <a:cs typeface="Open Sans"/>
                <a:sym typeface="Open Sans"/>
              </a:rPr>
              <a:t>рахунок</a:t>
            </a:r>
            <a:r>
              <a:rPr lang="ru-RU" sz="1400" dirty="0">
                <a:solidFill>
                  <a:schemeClr val="lt1"/>
                </a:solidFill>
                <a:ea typeface="Open Sans"/>
                <a:cs typeface="Open Sans"/>
                <a:sym typeface="Open Sans"/>
              </a:rPr>
              <a:t> </a:t>
            </a:r>
            <a:r>
              <a:rPr lang="ru-RU" sz="1400" dirty="0" err="1">
                <a:solidFill>
                  <a:schemeClr val="lt1"/>
                </a:solidFill>
                <a:ea typeface="Open Sans"/>
                <a:cs typeface="Open Sans"/>
                <a:sym typeface="Open Sans"/>
              </a:rPr>
              <a:t>інших</a:t>
            </a:r>
            <a:r>
              <a:rPr lang="ru-RU" sz="1400" dirty="0">
                <a:solidFill>
                  <a:schemeClr val="lt1"/>
                </a:solidFill>
                <a:ea typeface="Open Sans"/>
                <a:cs typeface="Open Sans"/>
                <a:sym typeface="Open Sans"/>
              </a:rPr>
              <a:t> </a:t>
            </a:r>
            <a:r>
              <a:rPr lang="ru-RU" sz="1400" dirty="0" err="1">
                <a:solidFill>
                  <a:schemeClr val="lt1"/>
                </a:solidFill>
                <a:ea typeface="Open Sans"/>
                <a:cs typeface="Open Sans"/>
                <a:sym typeface="Open Sans"/>
              </a:rPr>
              <a:t>виробників</a:t>
            </a:r>
            <a:endParaRPr sz="1400" dirty="0"/>
          </a:p>
        </p:txBody>
      </p:sp>
      <p:sp>
        <p:nvSpPr>
          <p:cNvPr id="1075" name="Google Shape;1075;p44"/>
          <p:cNvSpPr txBox="1"/>
          <p:nvPr/>
        </p:nvSpPr>
        <p:spPr>
          <a:xfrm>
            <a:off x="4283075" y="1330325"/>
            <a:ext cx="12192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rgbClr val="474747"/>
              </a:buClr>
              <a:buSzPts val="1100"/>
            </a:pPr>
            <a:r>
              <a:rPr lang="ru-RU" sz="1600" dirty="0" err="1">
                <a:solidFill>
                  <a:schemeClr val="bg1"/>
                </a:solidFill>
                <a:ea typeface="Open Sans"/>
                <a:cs typeface="Open Sans"/>
                <a:sym typeface="Open Sans"/>
              </a:rPr>
              <a:t>Реалізація</a:t>
            </a:r>
            <a:r>
              <a:rPr lang="ru-RU" sz="1600" dirty="0">
                <a:solidFill>
                  <a:schemeClr val="bg1"/>
                </a:solidFill>
                <a:ea typeface="Open Sans"/>
                <a:cs typeface="Open Sans"/>
                <a:sym typeface="Open Sans"/>
              </a:rPr>
              <a:t> </a:t>
            </a:r>
            <a:r>
              <a:rPr lang="ru-RU" sz="1600" dirty="0" err="1">
                <a:solidFill>
                  <a:schemeClr val="bg1"/>
                </a:solidFill>
                <a:ea typeface="Open Sans"/>
                <a:cs typeface="Open Sans"/>
                <a:sym typeface="Open Sans"/>
              </a:rPr>
              <a:t>продукції</a:t>
            </a:r>
            <a:r>
              <a:rPr lang="ru-RU" sz="1600" dirty="0">
                <a:solidFill>
                  <a:schemeClr val="bg1"/>
                </a:solidFill>
                <a:ea typeface="Open Sans"/>
                <a:cs typeface="Open Sans"/>
                <a:sym typeface="Open Sans"/>
              </a:rPr>
              <a:t> </a:t>
            </a:r>
            <a:r>
              <a:rPr lang="ru-RU" sz="1600" dirty="0" err="1">
                <a:solidFill>
                  <a:schemeClr val="bg1"/>
                </a:solidFill>
                <a:ea typeface="Open Sans"/>
                <a:cs typeface="Open Sans"/>
                <a:sym typeface="Open Sans"/>
              </a:rPr>
              <a:t>під</a:t>
            </a:r>
            <a:r>
              <a:rPr lang="ru-RU" sz="1600" dirty="0">
                <a:solidFill>
                  <a:schemeClr val="bg1"/>
                </a:solidFill>
                <a:ea typeface="Open Sans"/>
                <a:cs typeface="Open Sans"/>
                <a:sym typeface="Open Sans"/>
              </a:rPr>
              <a:t> </a:t>
            </a:r>
            <a:r>
              <a:rPr lang="ru-RU" sz="1600" dirty="0" err="1">
                <a:solidFill>
                  <a:schemeClr val="bg1"/>
                </a:solidFill>
                <a:ea typeface="Open Sans"/>
                <a:cs typeface="Open Sans"/>
                <a:sym typeface="Open Sans"/>
              </a:rPr>
              <a:t>єдиним</a:t>
            </a:r>
            <a:r>
              <a:rPr lang="ru-RU" sz="1600" dirty="0">
                <a:solidFill>
                  <a:schemeClr val="bg1"/>
                </a:solidFill>
                <a:ea typeface="Open Sans"/>
                <a:cs typeface="Open Sans"/>
                <a:sym typeface="Open Sans"/>
              </a:rPr>
              <a:t> брендом</a:t>
            </a:r>
            <a:endParaRPr sz="1600" dirty="0">
              <a:solidFill>
                <a:schemeClr val="bg1"/>
              </a:solidFill>
            </a:endParaRPr>
          </a:p>
        </p:txBody>
      </p:sp>
      <p:sp>
        <p:nvSpPr>
          <p:cNvPr id="1076" name="Google Shape;1076;p44"/>
          <p:cNvSpPr txBox="1"/>
          <p:nvPr/>
        </p:nvSpPr>
        <p:spPr>
          <a:xfrm>
            <a:off x="4301330" y="4378324"/>
            <a:ext cx="1220787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rgbClr val="474747"/>
              </a:buClr>
              <a:buSzPts val="1100"/>
            </a:pPr>
            <a:r>
              <a:rPr lang="uk-UA" sz="1400" dirty="0">
                <a:solidFill>
                  <a:schemeClr val="bg1"/>
                </a:solidFill>
                <a:ea typeface="Open Sans"/>
                <a:cs typeface="Open Sans"/>
                <a:sym typeface="Open Sans"/>
              </a:rPr>
              <a:t>Здешевлення матеріально-технічних ресурсів</a:t>
            </a: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1068" name="Google Shape;1068;p44"/>
          <p:cNvSpPr txBox="1"/>
          <p:nvPr/>
        </p:nvSpPr>
        <p:spPr>
          <a:xfrm>
            <a:off x="1211451" y="3072307"/>
            <a:ext cx="9769098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>
              <a:buClr>
                <a:srgbClr val="3F3F3F"/>
              </a:buClr>
              <a:buSzPts val="4700"/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a typeface="Montserrat"/>
                <a:cs typeface="Montserrat"/>
                <a:sym typeface="Montserrat"/>
              </a:rPr>
              <a:t>СПІЛЬНА ДІЯЛЬНІСТЬ У ТЕПЛИЧНОМУ БІЗНЕСІ</a:t>
            </a:r>
            <a:endParaRPr sz="3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75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9" grpId="0"/>
      <p:bldP spid="1070" grpId="0"/>
      <p:bldP spid="1071" grpId="0"/>
      <p:bldP spid="1072" grpId="0"/>
      <p:bldP spid="1073" grpId="0"/>
      <p:bldP spid="1074" grpId="0"/>
      <p:bldP spid="1075" grpId="0"/>
      <p:bldP spid="1076" grpId="0"/>
      <p:bldP spid="10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19503A54-731B-404B-87C8-1039469A4177}"/>
              </a:ext>
            </a:extLst>
          </p:cNvPr>
          <p:cNvPicPr>
            <a:picLocks noGrp="1" noChangeAspect="1"/>
          </p:cNvPicPr>
          <p:nvPr>
            <p:ph type="pic" sz="quarter" idx="4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4" r="6664"/>
          <a:stretch/>
        </p:blipFill>
        <p:spPr>
          <a:xfrm>
            <a:off x="168891" y="1112800"/>
            <a:ext cx="6246422" cy="4797815"/>
          </a:xfrm>
        </p:spPr>
      </p:pic>
      <p:sp>
        <p:nvSpPr>
          <p:cNvPr id="45" name="Полилиния 44">
            <a:extLst>
              <a:ext uri="{FF2B5EF4-FFF2-40B4-BE49-F238E27FC236}">
                <a16:creationId xmlns:a16="http://schemas.microsoft.com/office/drawing/2014/main" id="{087DE2DE-0463-7D41-97B7-A098EE95C994}"/>
              </a:ext>
            </a:extLst>
          </p:cNvPr>
          <p:cNvSpPr>
            <a:spLocks/>
          </p:cNvSpPr>
          <p:nvPr/>
        </p:nvSpPr>
        <p:spPr bwMode="auto">
          <a:xfrm>
            <a:off x="597700" y="997018"/>
            <a:ext cx="5615754" cy="4863964"/>
          </a:xfrm>
          <a:custGeom>
            <a:avLst/>
            <a:gdLst>
              <a:gd name="connsiteX0" fmla="*/ 1408911 w 5615754"/>
              <a:gd name="connsiteY0" fmla="*/ 4814640 h 4863964"/>
              <a:gd name="connsiteX1" fmla="*/ 1410502 w 5615754"/>
              <a:gd name="connsiteY1" fmla="*/ 4819414 h 4863964"/>
              <a:gd name="connsiteX2" fmla="*/ 1386636 w 5615754"/>
              <a:gd name="connsiteY2" fmla="*/ 4832142 h 4863964"/>
              <a:gd name="connsiteX3" fmla="*/ 1380271 w 5615754"/>
              <a:gd name="connsiteY3" fmla="*/ 4824187 h 4863964"/>
              <a:gd name="connsiteX4" fmla="*/ 1408911 w 5615754"/>
              <a:gd name="connsiteY4" fmla="*/ 4814640 h 4863964"/>
              <a:gd name="connsiteX5" fmla="*/ 1463008 w 5615754"/>
              <a:gd name="connsiteY5" fmla="*/ 4723151 h 4863964"/>
              <a:gd name="connsiteX6" fmla="*/ 1388227 w 5615754"/>
              <a:gd name="connsiteY6" fmla="*/ 4748607 h 4863964"/>
              <a:gd name="connsiteX7" fmla="*/ 1463008 w 5615754"/>
              <a:gd name="connsiteY7" fmla="*/ 4723151 h 4863964"/>
              <a:gd name="connsiteX8" fmla="*/ 1733494 w 5615754"/>
              <a:gd name="connsiteY8" fmla="*/ 4599046 h 4863964"/>
              <a:gd name="connsiteX9" fmla="*/ 1736676 w 5615754"/>
              <a:gd name="connsiteY9" fmla="*/ 4608592 h 4863964"/>
              <a:gd name="connsiteX10" fmla="*/ 1674623 w 5615754"/>
              <a:gd name="connsiteY10" fmla="*/ 4632459 h 4863964"/>
              <a:gd name="connsiteX11" fmla="*/ 1671441 w 5615754"/>
              <a:gd name="connsiteY11" fmla="*/ 4622912 h 4863964"/>
              <a:gd name="connsiteX12" fmla="*/ 1733494 w 5615754"/>
              <a:gd name="connsiteY12" fmla="*/ 4599046 h 4863964"/>
              <a:gd name="connsiteX13" fmla="*/ 1809865 w 5615754"/>
              <a:gd name="connsiteY13" fmla="*/ 4589501 h 4863964"/>
              <a:gd name="connsiteX14" fmla="*/ 1816230 w 5615754"/>
              <a:gd name="connsiteY14" fmla="*/ 4589501 h 4863964"/>
              <a:gd name="connsiteX15" fmla="*/ 1808274 w 5615754"/>
              <a:gd name="connsiteY15" fmla="*/ 4592684 h 4863964"/>
              <a:gd name="connsiteX16" fmla="*/ 1809865 w 5615754"/>
              <a:gd name="connsiteY16" fmla="*/ 4589501 h 4863964"/>
              <a:gd name="connsiteX17" fmla="*/ 1752586 w 5615754"/>
              <a:gd name="connsiteY17" fmla="*/ 4589501 h 4863964"/>
              <a:gd name="connsiteX18" fmla="*/ 1787591 w 5615754"/>
              <a:gd name="connsiteY18" fmla="*/ 4589501 h 4863964"/>
              <a:gd name="connsiteX19" fmla="*/ 1747813 w 5615754"/>
              <a:gd name="connsiteY19" fmla="*/ 4597456 h 4863964"/>
              <a:gd name="connsiteX20" fmla="*/ 1752586 w 5615754"/>
              <a:gd name="connsiteY20" fmla="*/ 4589501 h 4863964"/>
              <a:gd name="connsiteX21" fmla="*/ 4662692 w 5615754"/>
              <a:gd name="connsiteY21" fmla="*/ 4081942 h 4863964"/>
              <a:gd name="connsiteX22" fmla="*/ 4210714 w 5615754"/>
              <a:gd name="connsiteY22" fmla="*/ 4863964 h 4863964"/>
              <a:gd name="connsiteX23" fmla="*/ 1403355 w 5615754"/>
              <a:gd name="connsiteY23" fmla="*/ 4863964 h 4863964"/>
              <a:gd name="connsiteX24" fmla="*/ 1395397 w 5615754"/>
              <a:gd name="connsiteY24" fmla="*/ 4851223 h 4863964"/>
              <a:gd name="connsiteX25" fmla="*/ 1400172 w 5615754"/>
              <a:gd name="connsiteY25" fmla="*/ 4849630 h 4863964"/>
              <a:gd name="connsiteX26" fmla="*/ 1527490 w 5615754"/>
              <a:gd name="connsiteY26" fmla="*/ 4824146 h 4863964"/>
              <a:gd name="connsiteX27" fmla="*/ 1608655 w 5615754"/>
              <a:gd name="connsiteY27" fmla="*/ 4800255 h 4863964"/>
              <a:gd name="connsiteX28" fmla="*/ 1435184 w 5615754"/>
              <a:gd name="connsiteY28" fmla="*/ 4819368 h 4863964"/>
              <a:gd name="connsiteX29" fmla="*/ 1435184 w 5615754"/>
              <a:gd name="connsiteY29" fmla="*/ 4812997 h 4863964"/>
              <a:gd name="connsiteX30" fmla="*/ 1497252 w 5615754"/>
              <a:gd name="connsiteY30" fmla="*/ 4795477 h 4863964"/>
              <a:gd name="connsiteX31" fmla="*/ 1474971 w 5615754"/>
              <a:gd name="connsiteY31" fmla="*/ 4789106 h 4863964"/>
              <a:gd name="connsiteX32" fmla="*/ 1365159 w 5615754"/>
              <a:gd name="connsiteY32" fmla="*/ 4798663 h 4863964"/>
              <a:gd name="connsiteX33" fmla="*/ 1354019 w 5615754"/>
              <a:gd name="connsiteY33" fmla="*/ 4779550 h 4863964"/>
              <a:gd name="connsiteX34" fmla="*/ 1363568 w 5615754"/>
              <a:gd name="connsiteY34" fmla="*/ 4773179 h 4863964"/>
              <a:gd name="connsiteX35" fmla="*/ 1411312 w 5615754"/>
              <a:gd name="connsiteY35" fmla="*/ 4765216 h 4863964"/>
              <a:gd name="connsiteX36" fmla="*/ 1438367 w 5615754"/>
              <a:gd name="connsiteY36" fmla="*/ 4763623 h 4863964"/>
              <a:gd name="connsiteX37" fmla="*/ 1462239 w 5615754"/>
              <a:gd name="connsiteY37" fmla="*/ 4757252 h 4863964"/>
              <a:gd name="connsiteX38" fmla="*/ 1457465 w 5615754"/>
              <a:gd name="connsiteY38" fmla="*/ 4777957 h 4863964"/>
              <a:gd name="connsiteX39" fmla="*/ 1462239 w 5615754"/>
              <a:gd name="connsiteY39" fmla="*/ 4782735 h 4863964"/>
              <a:gd name="connsiteX40" fmla="*/ 1482929 w 5615754"/>
              <a:gd name="connsiteY40" fmla="*/ 4768401 h 4863964"/>
              <a:gd name="connsiteX41" fmla="*/ 1509984 w 5615754"/>
              <a:gd name="connsiteY41" fmla="*/ 4752474 h 4863964"/>
              <a:gd name="connsiteX42" fmla="*/ 1530673 w 5615754"/>
              <a:gd name="connsiteY42" fmla="*/ 4742918 h 4863964"/>
              <a:gd name="connsiteX43" fmla="*/ 1544996 w 5615754"/>
              <a:gd name="connsiteY43" fmla="*/ 4738139 h 4863964"/>
              <a:gd name="connsiteX44" fmla="*/ 1559319 w 5615754"/>
              <a:gd name="connsiteY44" fmla="*/ 4742918 h 4863964"/>
              <a:gd name="connsiteX45" fmla="*/ 1697777 w 5615754"/>
              <a:gd name="connsiteY45" fmla="*/ 4699914 h 4863964"/>
              <a:gd name="connsiteX46" fmla="*/ 1704143 w 5615754"/>
              <a:gd name="connsiteY46" fmla="*/ 4688765 h 4863964"/>
              <a:gd name="connsiteX47" fmla="*/ 1693003 w 5615754"/>
              <a:gd name="connsiteY47" fmla="*/ 4685580 h 4863964"/>
              <a:gd name="connsiteX48" fmla="*/ 1610246 w 5615754"/>
              <a:gd name="connsiteY48" fmla="*/ 4709471 h 4863964"/>
              <a:gd name="connsiteX49" fmla="*/ 1479745 w 5615754"/>
              <a:gd name="connsiteY49" fmla="*/ 4722212 h 4863964"/>
              <a:gd name="connsiteX50" fmla="*/ 1503618 w 5615754"/>
              <a:gd name="connsiteY50" fmla="*/ 4709471 h 4863964"/>
              <a:gd name="connsiteX51" fmla="*/ 1599106 w 5615754"/>
              <a:gd name="connsiteY51" fmla="*/ 4682395 h 4863964"/>
              <a:gd name="connsiteX52" fmla="*/ 1747113 w 5615754"/>
              <a:gd name="connsiteY52" fmla="*/ 4639391 h 4863964"/>
              <a:gd name="connsiteX53" fmla="*/ 1772577 w 5615754"/>
              <a:gd name="connsiteY53" fmla="*/ 4637799 h 4863964"/>
              <a:gd name="connsiteX54" fmla="*/ 1885571 w 5615754"/>
              <a:gd name="connsiteY54" fmla="*/ 4618686 h 4863964"/>
              <a:gd name="connsiteX55" fmla="*/ 1915809 w 5615754"/>
              <a:gd name="connsiteY55" fmla="*/ 4613908 h 4863964"/>
              <a:gd name="connsiteX56" fmla="*/ 1915809 w 5615754"/>
              <a:gd name="connsiteY56" fmla="*/ 4605944 h 4863964"/>
              <a:gd name="connsiteX57" fmla="*/ 1885571 w 5615754"/>
              <a:gd name="connsiteY57" fmla="*/ 4596388 h 4863964"/>
              <a:gd name="connsiteX58" fmla="*/ 1890346 w 5615754"/>
              <a:gd name="connsiteY58" fmla="*/ 4590017 h 4863964"/>
              <a:gd name="connsiteX59" fmla="*/ 4053158 w 5615754"/>
              <a:gd name="connsiteY59" fmla="*/ 4590017 h 4863964"/>
              <a:gd name="connsiteX60" fmla="*/ 4279147 w 5615754"/>
              <a:gd name="connsiteY60" fmla="*/ 4195024 h 4863964"/>
              <a:gd name="connsiteX61" fmla="*/ 4352355 w 5615754"/>
              <a:gd name="connsiteY61" fmla="*/ 4175912 h 4863964"/>
              <a:gd name="connsiteX62" fmla="*/ 4556063 w 5615754"/>
              <a:gd name="connsiteY62" fmla="*/ 4115389 h 4863964"/>
              <a:gd name="connsiteX63" fmla="*/ 4662692 w 5615754"/>
              <a:gd name="connsiteY63" fmla="*/ 4081942 h 4863964"/>
              <a:gd name="connsiteX64" fmla="*/ 4350836 w 5615754"/>
              <a:gd name="connsiteY64" fmla="*/ 4072396 h 4863964"/>
              <a:gd name="connsiteX65" fmla="*/ 4373111 w 5615754"/>
              <a:gd name="connsiteY65" fmla="*/ 4075578 h 4863964"/>
              <a:gd name="connsiteX66" fmla="*/ 4373111 w 5615754"/>
              <a:gd name="connsiteY66" fmla="*/ 4083533 h 4863964"/>
              <a:gd name="connsiteX67" fmla="*/ 4357201 w 5615754"/>
              <a:gd name="connsiteY67" fmla="*/ 4094671 h 4863964"/>
              <a:gd name="connsiteX68" fmla="*/ 4344472 w 5615754"/>
              <a:gd name="connsiteY68" fmla="*/ 4083533 h 4863964"/>
              <a:gd name="connsiteX69" fmla="*/ 4422436 w 5615754"/>
              <a:gd name="connsiteY69" fmla="*/ 4048529 h 4863964"/>
              <a:gd name="connsiteX70" fmla="*/ 4425618 w 5615754"/>
              <a:gd name="connsiteY70" fmla="*/ 4056484 h 4863964"/>
              <a:gd name="connsiteX71" fmla="*/ 4379476 w 5615754"/>
              <a:gd name="connsiteY71" fmla="*/ 4073987 h 4863964"/>
              <a:gd name="connsiteX72" fmla="*/ 4377885 w 5615754"/>
              <a:gd name="connsiteY72" fmla="*/ 4064440 h 4863964"/>
              <a:gd name="connsiteX73" fmla="*/ 4422436 w 5615754"/>
              <a:gd name="connsiteY73" fmla="*/ 4048529 h 4863964"/>
              <a:gd name="connsiteX74" fmla="*/ 4745427 w 5615754"/>
              <a:gd name="connsiteY74" fmla="*/ 3938743 h 4863964"/>
              <a:gd name="connsiteX75" fmla="*/ 4724743 w 5615754"/>
              <a:gd name="connsiteY75" fmla="*/ 3973747 h 4863964"/>
              <a:gd name="connsiteX76" fmla="*/ 4586318 w 5615754"/>
              <a:gd name="connsiteY76" fmla="*/ 4018298 h 4863964"/>
              <a:gd name="connsiteX77" fmla="*/ 4567225 w 5615754"/>
              <a:gd name="connsiteY77" fmla="*/ 4026253 h 4863964"/>
              <a:gd name="connsiteX78" fmla="*/ 4454258 w 5615754"/>
              <a:gd name="connsiteY78" fmla="*/ 4070804 h 4863964"/>
              <a:gd name="connsiteX79" fmla="*/ 4457440 w 5615754"/>
              <a:gd name="connsiteY79" fmla="*/ 4037391 h 4863964"/>
              <a:gd name="connsiteX80" fmla="*/ 4463805 w 5615754"/>
              <a:gd name="connsiteY80" fmla="*/ 4034209 h 4863964"/>
              <a:gd name="connsiteX81" fmla="*/ 4629278 w 5615754"/>
              <a:gd name="connsiteY81" fmla="*/ 3980111 h 4863964"/>
              <a:gd name="connsiteX82" fmla="*/ 4640415 w 5615754"/>
              <a:gd name="connsiteY82" fmla="*/ 3980111 h 4863964"/>
              <a:gd name="connsiteX83" fmla="*/ 4677010 w 5615754"/>
              <a:gd name="connsiteY83" fmla="*/ 3973747 h 4863964"/>
              <a:gd name="connsiteX84" fmla="*/ 4745427 w 5615754"/>
              <a:gd name="connsiteY84" fmla="*/ 3938743 h 4863964"/>
              <a:gd name="connsiteX85" fmla="*/ 5116152 w 5615754"/>
              <a:gd name="connsiteY85" fmla="*/ 3295943 h 4863964"/>
              <a:gd name="connsiteX86" fmla="*/ 5105015 w 5615754"/>
              <a:gd name="connsiteY86" fmla="*/ 3316627 h 4863964"/>
              <a:gd name="connsiteX87" fmla="*/ 5030234 w 5615754"/>
              <a:gd name="connsiteY87" fmla="*/ 3343676 h 4863964"/>
              <a:gd name="connsiteX88" fmla="*/ 5025460 w 5615754"/>
              <a:gd name="connsiteY88" fmla="*/ 3335720 h 4863964"/>
              <a:gd name="connsiteX89" fmla="*/ 5090695 w 5615754"/>
              <a:gd name="connsiteY89" fmla="*/ 3307080 h 4863964"/>
              <a:gd name="connsiteX90" fmla="*/ 5116152 w 5615754"/>
              <a:gd name="connsiteY90" fmla="*/ 3295943 h 4863964"/>
              <a:gd name="connsiteX91" fmla="*/ 5405731 w 5615754"/>
              <a:gd name="connsiteY91" fmla="*/ 2794749 h 4863964"/>
              <a:gd name="connsiteX92" fmla="*/ 5389820 w 5615754"/>
              <a:gd name="connsiteY92" fmla="*/ 2823388 h 4863964"/>
              <a:gd name="connsiteX93" fmla="*/ 5350042 w 5615754"/>
              <a:gd name="connsiteY93" fmla="*/ 2829752 h 4863964"/>
              <a:gd name="connsiteX94" fmla="*/ 5348451 w 5615754"/>
              <a:gd name="connsiteY94" fmla="*/ 2821797 h 4863964"/>
              <a:gd name="connsiteX95" fmla="*/ 5405731 w 5615754"/>
              <a:gd name="connsiteY95" fmla="*/ 2794749 h 4863964"/>
              <a:gd name="connsiteX96" fmla="*/ 5428005 w 5615754"/>
              <a:gd name="connsiteY96" fmla="*/ 2756563 h 4863964"/>
              <a:gd name="connsiteX97" fmla="*/ 5413685 w 5615754"/>
              <a:gd name="connsiteY97" fmla="*/ 2782021 h 4863964"/>
              <a:gd name="connsiteX98" fmla="*/ 5389819 w 5615754"/>
              <a:gd name="connsiteY98" fmla="*/ 2782021 h 4863964"/>
              <a:gd name="connsiteX99" fmla="*/ 5389819 w 5615754"/>
              <a:gd name="connsiteY99" fmla="*/ 2775656 h 4863964"/>
              <a:gd name="connsiteX100" fmla="*/ 5428005 w 5615754"/>
              <a:gd name="connsiteY100" fmla="*/ 2756563 h 4863964"/>
              <a:gd name="connsiteX101" fmla="*/ 5491649 w 5615754"/>
              <a:gd name="connsiteY101" fmla="*/ 2645187 h 4863964"/>
              <a:gd name="connsiteX102" fmla="*/ 5428006 w 5615754"/>
              <a:gd name="connsiteY102" fmla="*/ 2754973 h 4863964"/>
              <a:gd name="connsiteX103" fmla="*/ 5428006 w 5615754"/>
              <a:gd name="connsiteY103" fmla="*/ 2751791 h 4863964"/>
              <a:gd name="connsiteX104" fmla="*/ 5370726 w 5615754"/>
              <a:gd name="connsiteY104" fmla="*/ 2743835 h 4863964"/>
              <a:gd name="connsiteX105" fmla="*/ 5370726 w 5615754"/>
              <a:gd name="connsiteY105" fmla="*/ 2739062 h 4863964"/>
              <a:gd name="connsiteX106" fmla="*/ 5391410 w 5615754"/>
              <a:gd name="connsiteY106" fmla="*/ 2727924 h 4863964"/>
              <a:gd name="connsiteX107" fmla="*/ 5389819 w 5615754"/>
              <a:gd name="connsiteY107" fmla="*/ 2721560 h 4863964"/>
              <a:gd name="connsiteX108" fmla="*/ 5365953 w 5615754"/>
              <a:gd name="connsiteY108" fmla="*/ 2724742 h 4863964"/>
              <a:gd name="connsiteX109" fmla="*/ 5354815 w 5615754"/>
              <a:gd name="connsiteY109" fmla="*/ 2721560 h 4863964"/>
              <a:gd name="connsiteX110" fmla="*/ 5359589 w 5615754"/>
              <a:gd name="connsiteY110" fmla="*/ 2710422 h 4863964"/>
              <a:gd name="connsiteX111" fmla="*/ 5396184 w 5615754"/>
              <a:gd name="connsiteY111" fmla="*/ 2675418 h 4863964"/>
              <a:gd name="connsiteX112" fmla="*/ 5415277 w 5615754"/>
              <a:gd name="connsiteY112" fmla="*/ 2669053 h 4863964"/>
              <a:gd name="connsiteX113" fmla="*/ 5450281 w 5615754"/>
              <a:gd name="connsiteY113" fmla="*/ 2654733 h 4863964"/>
              <a:gd name="connsiteX114" fmla="*/ 5491649 w 5615754"/>
              <a:gd name="connsiteY114" fmla="*/ 2645187 h 4863964"/>
              <a:gd name="connsiteX115" fmla="*/ 4856804 w 5615754"/>
              <a:gd name="connsiteY115" fmla="*/ 1139220 h 4863964"/>
              <a:gd name="connsiteX116" fmla="*/ 5615754 w 5615754"/>
              <a:gd name="connsiteY116" fmla="*/ 2452562 h 4863964"/>
              <a:gd name="connsiteX117" fmla="*/ 5504378 w 5615754"/>
              <a:gd name="connsiteY117" fmla="*/ 2645186 h 4863964"/>
              <a:gd name="connsiteX118" fmla="*/ 5385046 w 5615754"/>
              <a:gd name="connsiteY118" fmla="*/ 2643594 h 4863964"/>
              <a:gd name="connsiteX119" fmla="*/ 5385046 w 5615754"/>
              <a:gd name="connsiteY119" fmla="*/ 2637226 h 4863964"/>
              <a:gd name="connsiteX120" fmla="*/ 5405730 w 5615754"/>
              <a:gd name="connsiteY120" fmla="*/ 2619715 h 4863964"/>
              <a:gd name="connsiteX121" fmla="*/ 5404139 w 5615754"/>
              <a:gd name="connsiteY121" fmla="*/ 2614939 h 4863964"/>
              <a:gd name="connsiteX122" fmla="*/ 5380273 w 5615754"/>
              <a:gd name="connsiteY122" fmla="*/ 2619715 h 4863964"/>
              <a:gd name="connsiteX123" fmla="*/ 5364362 w 5615754"/>
              <a:gd name="connsiteY123" fmla="*/ 2605388 h 4863964"/>
              <a:gd name="connsiteX124" fmla="*/ 5394593 w 5615754"/>
              <a:gd name="connsiteY124" fmla="*/ 2573549 h 4863964"/>
              <a:gd name="connsiteX125" fmla="*/ 5393002 w 5615754"/>
              <a:gd name="connsiteY125" fmla="*/ 2573549 h 4863964"/>
              <a:gd name="connsiteX126" fmla="*/ 5400957 w 5615754"/>
              <a:gd name="connsiteY126" fmla="*/ 2546486 h 4863964"/>
              <a:gd name="connsiteX127" fmla="*/ 5397775 w 5615754"/>
              <a:gd name="connsiteY127" fmla="*/ 2541710 h 4863964"/>
              <a:gd name="connsiteX128" fmla="*/ 5345269 w 5615754"/>
              <a:gd name="connsiteY128" fmla="*/ 2554446 h 4863964"/>
              <a:gd name="connsiteX129" fmla="*/ 5332540 w 5615754"/>
              <a:gd name="connsiteY129" fmla="*/ 2554446 h 4863964"/>
              <a:gd name="connsiteX130" fmla="*/ 5267305 w 5615754"/>
              <a:gd name="connsiteY130" fmla="*/ 2557630 h 4863964"/>
              <a:gd name="connsiteX131" fmla="*/ 5240257 w 5615754"/>
              <a:gd name="connsiteY131" fmla="*/ 2554446 h 4863964"/>
              <a:gd name="connsiteX132" fmla="*/ 5297536 w 5615754"/>
              <a:gd name="connsiteY132" fmla="*/ 2452562 h 4863964"/>
              <a:gd name="connsiteX133" fmla="*/ 4758156 w 5615754"/>
              <a:gd name="connsiteY133" fmla="*/ 1516507 h 4863964"/>
              <a:gd name="connsiteX134" fmla="*/ 4774067 w 5615754"/>
              <a:gd name="connsiteY134" fmla="*/ 1510140 h 4863964"/>
              <a:gd name="connsiteX135" fmla="*/ 4786796 w 5615754"/>
              <a:gd name="connsiteY135" fmla="*/ 1494220 h 4863964"/>
              <a:gd name="connsiteX136" fmla="*/ 4783614 w 5615754"/>
              <a:gd name="connsiteY136" fmla="*/ 1465566 h 4863964"/>
              <a:gd name="connsiteX137" fmla="*/ 4837711 w 5615754"/>
              <a:gd name="connsiteY137" fmla="*/ 1443279 h 4863964"/>
              <a:gd name="connsiteX138" fmla="*/ 4885444 w 5615754"/>
              <a:gd name="connsiteY138" fmla="*/ 1405072 h 4863964"/>
              <a:gd name="connsiteX139" fmla="*/ 4882261 w 5615754"/>
              <a:gd name="connsiteY139" fmla="*/ 1398705 h 4863964"/>
              <a:gd name="connsiteX140" fmla="*/ 4724744 w 5615754"/>
              <a:gd name="connsiteY140" fmla="*/ 1460790 h 4863964"/>
              <a:gd name="connsiteX141" fmla="*/ 4684966 w 5615754"/>
              <a:gd name="connsiteY141" fmla="*/ 1390745 h 4863964"/>
              <a:gd name="connsiteX142" fmla="*/ 4791569 w 5615754"/>
              <a:gd name="connsiteY142" fmla="*/ 1328660 h 4863964"/>
              <a:gd name="connsiteX143" fmla="*/ 4735881 w 5615754"/>
              <a:gd name="connsiteY143" fmla="*/ 1306373 h 4863964"/>
              <a:gd name="connsiteX144" fmla="*/ 4758156 w 5615754"/>
              <a:gd name="connsiteY144" fmla="*/ 1296821 h 4863964"/>
              <a:gd name="connsiteX145" fmla="*/ 4801116 w 5615754"/>
              <a:gd name="connsiteY145" fmla="*/ 1252247 h 4863964"/>
              <a:gd name="connsiteX146" fmla="*/ 4812253 w 5615754"/>
              <a:gd name="connsiteY146" fmla="*/ 1236328 h 4863964"/>
              <a:gd name="connsiteX147" fmla="*/ 4864759 w 5615754"/>
              <a:gd name="connsiteY147" fmla="*/ 1207673 h 4863964"/>
              <a:gd name="connsiteX148" fmla="*/ 4863168 w 5615754"/>
              <a:gd name="connsiteY148" fmla="*/ 1206081 h 4863964"/>
              <a:gd name="connsiteX149" fmla="*/ 4786796 w 5615754"/>
              <a:gd name="connsiteY149" fmla="*/ 1214041 h 4863964"/>
              <a:gd name="connsiteX150" fmla="*/ 4785205 w 5615754"/>
              <a:gd name="connsiteY150" fmla="*/ 1207673 h 4863964"/>
              <a:gd name="connsiteX151" fmla="*/ 4840893 w 5615754"/>
              <a:gd name="connsiteY151" fmla="*/ 1175834 h 4863964"/>
              <a:gd name="connsiteX152" fmla="*/ 4817027 w 5615754"/>
              <a:gd name="connsiteY152" fmla="*/ 1159915 h 4863964"/>
              <a:gd name="connsiteX153" fmla="*/ 4856804 w 5615754"/>
              <a:gd name="connsiteY153" fmla="*/ 1139220 h 4863964"/>
              <a:gd name="connsiteX154" fmla="*/ 1403599 w 5615754"/>
              <a:gd name="connsiteY154" fmla="*/ 0 h 4863964"/>
              <a:gd name="connsiteX155" fmla="*/ 4210794 w 5615754"/>
              <a:gd name="connsiteY155" fmla="*/ 0 h 4863964"/>
              <a:gd name="connsiteX156" fmla="*/ 4368340 w 5615754"/>
              <a:gd name="connsiteY156" fmla="*/ 270535 h 4863964"/>
              <a:gd name="connsiteX157" fmla="*/ 4252169 w 5615754"/>
              <a:gd name="connsiteY157" fmla="*/ 295998 h 4863964"/>
              <a:gd name="connsiteX158" fmla="*/ 4064386 w 5615754"/>
              <a:gd name="connsiteY158" fmla="*/ 295998 h 4863964"/>
              <a:gd name="connsiteX159" fmla="*/ 4053247 w 5615754"/>
              <a:gd name="connsiteY159" fmla="*/ 275309 h 4863964"/>
              <a:gd name="connsiteX160" fmla="*/ 1562736 w 5615754"/>
              <a:gd name="connsiteY160" fmla="*/ 275309 h 4863964"/>
              <a:gd name="connsiteX161" fmla="*/ 316685 w 5615754"/>
              <a:gd name="connsiteY161" fmla="*/ 2431639 h 4863964"/>
              <a:gd name="connsiteX162" fmla="*/ 1308115 w 5615754"/>
              <a:gd name="connsiteY162" fmla="*/ 4147155 h 4863964"/>
              <a:gd name="connsiteX163" fmla="*/ 1199902 w 5615754"/>
              <a:gd name="connsiteY163" fmla="*/ 4201262 h 4863964"/>
              <a:gd name="connsiteX164" fmla="*/ 1061451 w 5615754"/>
              <a:gd name="connsiteY164" fmla="*/ 4269692 h 4863964"/>
              <a:gd name="connsiteX165" fmla="*/ 0 w 5615754"/>
              <a:gd name="connsiteY165" fmla="*/ 2431639 h 4863964"/>
              <a:gd name="connsiteX166" fmla="*/ 1403599 w 5615754"/>
              <a:gd name="connsiteY166" fmla="*/ 0 h 4863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5615754" h="4863964">
                <a:moveTo>
                  <a:pt x="1408911" y="4814640"/>
                </a:moveTo>
                <a:cubicBezTo>
                  <a:pt x="1410502" y="4816231"/>
                  <a:pt x="1410502" y="4817822"/>
                  <a:pt x="1410502" y="4819414"/>
                </a:cubicBezTo>
                <a:cubicBezTo>
                  <a:pt x="1402547" y="4824187"/>
                  <a:pt x="1394591" y="4828960"/>
                  <a:pt x="1386636" y="4832142"/>
                </a:cubicBezTo>
                <a:cubicBezTo>
                  <a:pt x="1386636" y="4832142"/>
                  <a:pt x="1386636" y="4832142"/>
                  <a:pt x="1380271" y="4824187"/>
                </a:cubicBezTo>
                <a:cubicBezTo>
                  <a:pt x="1389817" y="4821005"/>
                  <a:pt x="1399365" y="4817822"/>
                  <a:pt x="1408911" y="4814640"/>
                </a:cubicBezTo>
                <a:close/>
                <a:moveTo>
                  <a:pt x="1463008" y="4723151"/>
                </a:moveTo>
                <a:cubicBezTo>
                  <a:pt x="1456643" y="4747016"/>
                  <a:pt x="1424822" y="4758154"/>
                  <a:pt x="1388227" y="4748607"/>
                </a:cubicBezTo>
                <a:cubicBezTo>
                  <a:pt x="1415275" y="4740652"/>
                  <a:pt x="1437550" y="4732697"/>
                  <a:pt x="1463008" y="4723151"/>
                </a:cubicBezTo>
                <a:close/>
                <a:moveTo>
                  <a:pt x="1733494" y="4599046"/>
                </a:moveTo>
                <a:cubicBezTo>
                  <a:pt x="1735085" y="4602228"/>
                  <a:pt x="1736676" y="4605410"/>
                  <a:pt x="1736676" y="4608592"/>
                </a:cubicBezTo>
                <a:cubicBezTo>
                  <a:pt x="1715992" y="4616548"/>
                  <a:pt x="1695308" y="4624503"/>
                  <a:pt x="1674623" y="4632459"/>
                </a:cubicBezTo>
                <a:cubicBezTo>
                  <a:pt x="1674623" y="4629277"/>
                  <a:pt x="1673032" y="4626094"/>
                  <a:pt x="1671441" y="4622912"/>
                </a:cubicBezTo>
                <a:cubicBezTo>
                  <a:pt x="1692125" y="4614957"/>
                  <a:pt x="1712810" y="4607001"/>
                  <a:pt x="1733494" y="4599046"/>
                </a:cubicBezTo>
                <a:close/>
                <a:moveTo>
                  <a:pt x="1809865" y="4589501"/>
                </a:moveTo>
                <a:cubicBezTo>
                  <a:pt x="1809865" y="4589501"/>
                  <a:pt x="1809865" y="4589501"/>
                  <a:pt x="1816230" y="4589501"/>
                </a:cubicBezTo>
                <a:cubicBezTo>
                  <a:pt x="1813048" y="4589501"/>
                  <a:pt x="1811457" y="4591092"/>
                  <a:pt x="1808274" y="4592684"/>
                </a:cubicBezTo>
                <a:cubicBezTo>
                  <a:pt x="1808274" y="4591092"/>
                  <a:pt x="1809865" y="4589501"/>
                  <a:pt x="1809865" y="4589501"/>
                </a:cubicBezTo>
                <a:close/>
                <a:moveTo>
                  <a:pt x="1752586" y="4589501"/>
                </a:moveTo>
                <a:cubicBezTo>
                  <a:pt x="1752586" y="4589501"/>
                  <a:pt x="1752586" y="4589501"/>
                  <a:pt x="1787591" y="4589501"/>
                </a:cubicBezTo>
                <a:cubicBezTo>
                  <a:pt x="1778044" y="4599048"/>
                  <a:pt x="1763724" y="4600639"/>
                  <a:pt x="1747813" y="4597456"/>
                </a:cubicBezTo>
                <a:cubicBezTo>
                  <a:pt x="1749404" y="4594274"/>
                  <a:pt x="1750995" y="4591092"/>
                  <a:pt x="1752586" y="4589501"/>
                </a:cubicBezTo>
                <a:close/>
                <a:moveTo>
                  <a:pt x="4662692" y="4081942"/>
                </a:moveTo>
                <a:cubicBezTo>
                  <a:pt x="4662692" y="4081942"/>
                  <a:pt x="4662692" y="4081942"/>
                  <a:pt x="4210714" y="4863964"/>
                </a:cubicBezTo>
                <a:cubicBezTo>
                  <a:pt x="4210714" y="4863964"/>
                  <a:pt x="4210714" y="4863964"/>
                  <a:pt x="1403355" y="4863964"/>
                </a:cubicBezTo>
                <a:cubicBezTo>
                  <a:pt x="1403355" y="4863964"/>
                  <a:pt x="1403355" y="4863964"/>
                  <a:pt x="1395397" y="4851223"/>
                </a:cubicBezTo>
                <a:cubicBezTo>
                  <a:pt x="1396989" y="4851223"/>
                  <a:pt x="1398580" y="4851223"/>
                  <a:pt x="1400172" y="4849630"/>
                </a:cubicBezTo>
                <a:cubicBezTo>
                  <a:pt x="1441550" y="4841666"/>
                  <a:pt x="1484520" y="4832110"/>
                  <a:pt x="1527490" y="4824146"/>
                </a:cubicBezTo>
                <a:cubicBezTo>
                  <a:pt x="1554545" y="4817776"/>
                  <a:pt x="1584783" y="4820961"/>
                  <a:pt x="1608655" y="4800255"/>
                </a:cubicBezTo>
                <a:cubicBezTo>
                  <a:pt x="1551362" y="4814590"/>
                  <a:pt x="1494069" y="4819368"/>
                  <a:pt x="1435184" y="4819368"/>
                </a:cubicBezTo>
                <a:cubicBezTo>
                  <a:pt x="1435184" y="4817776"/>
                  <a:pt x="1435184" y="4814590"/>
                  <a:pt x="1435184" y="4812997"/>
                </a:cubicBezTo>
                <a:cubicBezTo>
                  <a:pt x="1455873" y="4806626"/>
                  <a:pt x="1476563" y="4801848"/>
                  <a:pt x="1497252" y="4795477"/>
                </a:cubicBezTo>
                <a:cubicBezTo>
                  <a:pt x="1489294" y="4790699"/>
                  <a:pt x="1482929" y="4789106"/>
                  <a:pt x="1474971" y="4789106"/>
                </a:cubicBezTo>
                <a:cubicBezTo>
                  <a:pt x="1438367" y="4785921"/>
                  <a:pt x="1400172" y="4779550"/>
                  <a:pt x="1365159" y="4798663"/>
                </a:cubicBezTo>
                <a:cubicBezTo>
                  <a:pt x="1365159" y="4798663"/>
                  <a:pt x="1365159" y="4798663"/>
                  <a:pt x="1354019" y="4779550"/>
                </a:cubicBezTo>
                <a:cubicBezTo>
                  <a:pt x="1357202" y="4777957"/>
                  <a:pt x="1361976" y="4776365"/>
                  <a:pt x="1363568" y="4773179"/>
                </a:cubicBezTo>
                <a:cubicBezTo>
                  <a:pt x="1379483" y="4758845"/>
                  <a:pt x="1393806" y="4760437"/>
                  <a:pt x="1411312" y="4765216"/>
                </a:cubicBezTo>
                <a:cubicBezTo>
                  <a:pt x="1419270" y="4766808"/>
                  <a:pt x="1428818" y="4763623"/>
                  <a:pt x="1438367" y="4763623"/>
                </a:cubicBezTo>
                <a:cubicBezTo>
                  <a:pt x="1444733" y="4762030"/>
                  <a:pt x="1452691" y="4760437"/>
                  <a:pt x="1462239" y="4757252"/>
                </a:cubicBezTo>
                <a:cubicBezTo>
                  <a:pt x="1460648" y="4766808"/>
                  <a:pt x="1459056" y="4771586"/>
                  <a:pt x="1457465" y="4777957"/>
                </a:cubicBezTo>
                <a:cubicBezTo>
                  <a:pt x="1459056" y="4779550"/>
                  <a:pt x="1460648" y="4781143"/>
                  <a:pt x="1462239" y="4782735"/>
                </a:cubicBezTo>
                <a:cubicBezTo>
                  <a:pt x="1468605" y="4777957"/>
                  <a:pt x="1474971" y="4771586"/>
                  <a:pt x="1482929" y="4768401"/>
                </a:cubicBezTo>
                <a:cubicBezTo>
                  <a:pt x="1490886" y="4762030"/>
                  <a:pt x="1500435" y="4752474"/>
                  <a:pt x="1509984" y="4752474"/>
                </a:cubicBezTo>
                <a:cubicBezTo>
                  <a:pt x="1521124" y="4754067"/>
                  <a:pt x="1527490" y="4757252"/>
                  <a:pt x="1530673" y="4742918"/>
                </a:cubicBezTo>
                <a:cubicBezTo>
                  <a:pt x="1532264" y="4739732"/>
                  <a:pt x="1540222" y="4738139"/>
                  <a:pt x="1544996" y="4738139"/>
                </a:cubicBezTo>
                <a:cubicBezTo>
                  <a:pt x="1549770" y="4738139"/>
                  <a:pt x="1554545" y="4742918"/>
                  <a:pt x="1559319" y="4742918"/>
                </a:cubicBezTo>
                <a:cubicBezTo>
                  <a:pt x="1608655" y="4738139"/>
                  <a:pt x="1651625" y="4712656"/>
                  <a:pt x="1697777" y="4699914"/>
                </a:cubicBezTo>
                <a:cubicBezTo>
                  <a:pt x="1700960" y="4698322"/>
                  <a:pt x="1702552" y="4693544"/>
                  <a:pt x="1704143" y="4688765"/>
                </a:cubicBezTo>
                <a:cubicBezTo>
                  <a:pt x="1700960" y="4687173"/>
                  <a:pt x="1696186" y="4685580"/>
                  <a:pt x="1693003" y="4685580"/>
                </a:cubicBezTo>
                <a:cubicBezTo>
                  <a:pt x="1665948" y="4693544"/>
                  <a:pt x="1637301" y="4699914"/>
                  <a:pt x="1610246" y="4709471"/>
                </a:cubicBezTo>
                <a:cubicBezTo>
                  <a:pt x="1568868" y="4723805"/>
                  <a:pt x="1525898" y="4728583"/>
                  <a:pt x="1479745" y="4722212"/>
                </a:cubicBezTo>
                <a:cubicBezTo>
                  <a:pt x="1487703" y="4717434"/>
                  <a:pt x="1495660" y="4712656"/>
                  <a:pt x="1503618" y="4709471"/>
                </a:cubicBezTo>
                <a:cubicBezTo>
                  <a:pt x="1535447" y="4699914"/>
                  <a:pt x="1567277" y="4691951"/>
                  <a:pt x="1599106" y="4682395"/>
                </a:cubicBezTo>
                <a:cubicBezTo>
                  <a:pt x="1648442" y="4668060"/>
                  <a:pt x="1697777" y="4653726"/>
                  <a:pt x="1747113" y="4639391"/>
                </a:cubicBezTo>
                <a:cubicBezTo>
                  <a:pt x="1755070" y="4637799"/>
                  <a:pt x="1766211" y="4640984"/>
                  <a:pt x="1772577" y="4637799"/>
                </a:cubicBezTo>
                <a:cubicBezTo>
                  <a:pt x="1807589" y="4615501"/>
                  <a:pt x="1847376" y="4618686"/>
                  <a:pt x="1885571" y="4618686"/>
                </a:cubicBezTo>
                <a:cubicBezTo>
                  <a:pt x="1895120" y="4618686"/>
                  <a:pt x="1906260" y="4615501"/>
                  <a:pt x="1915809" y="4613908"/>
                </a:cubicBezTo>
                <a:cubicBezTo>
                  <a:pt x="1915809" y="4610722"/>
                  <a:pt x="1915809" y="4609130"/>
                  <a:pt x="1915809" y="4605944"/>
                </a:cubicBezTo>
                <a:cubicBezTo>
                  <a:pt x="1906260" y="4602759"/>
                  <a:pt x="1896712" y="4599573"/>
                  <a:pt x="1885571" y="4596388"/>
                </a:cubicBezTo>
                <a:cubicBezTo>
                  <a:pt x="1887163" y="4593203"/>
                  <a:pt x="1888754" y="4591610"/>
                  <a:pt x="1890346" y="4590017"/>
                </a:cubicBezTo>
                <a:cubicBezTo>
                  <a:pt x="1890346" y="4590017"/>
                  <a:pt x="1890346" y="4590017"/>
                  <a:pt x="4053158" y="4590017"/>
                </a:cubicBezTo>
                <a:cubicBezTo>
                  <a:pt x="4053158" y="4590017"/>
                  <a:pt x="4053158" y="4590017"/>
                  <a:pt x="4279147" y="4195024"/>
                </a:cubicBezTo>
                <a:cubicBezTo>
                  <a:pt x="4304611" y="4188654"/>
                  <a:pt x="4328483" y="4182283"/>
                  <a:pt x="4352355" y="4175912"/>
                </a:cubicBezTo>
                <a:cubicBezTo>
                  <a:pt x="4420788" y="4158392"/>
                  <a:pt x="4489222" y="4136094"/>
                  <a:pt x="4556063" y="4115389"/>
                </a:cubicBezTo>
                <a:cubicBezTo>
                  <a:pt x="4592667" y="4104240"/>
                  <a:pt x="4627680" y="4093091"/>
                  <a:pt x="4662692" y="4081942"/>
                </a:cubicBezTo>
                <a:close/>
                <a:moveTo>
                  <a:pt x="4350836" y="4072396"/>
                </a:moveTo>
                <a:cubicBezTo>
                  <a:pt x="4358792" y="4073987"/>
                  <a:pt x="4366747" y="4075578"/>
                  <a:pt x="4373111" y="4075578"/>
                </a:cubicBezTo>
                <a:cubicBezTo>
                  <a:pt x="4373111" y="4078760"/>
                  <a:pt x="4373111" y="4081942"/>
                  <a:pt x="4373111" y="4083533"/>
                </a:cubicBezTo>
                <a:cubicBezTo>
                  <a:pt x="4368338" y="4086715"/>
                  <a:pt x="4361974" y="4091489"/>
                  <a:pt x="4357201" y="4094671"/>
                </a:cubicBezTo>
                <a:cubicBezTo>
                  <a:pt x="4352428" y="4089898"/>
                  <a:pt x="4349245" y="4086715"/>
                  <a:pt x="4344472" y="4083533"/>
                </a:cubicBezTo>
                <a:close/>
                <a:moveTo>
                  <a:pt x="4422436" y="4048529"/>
                </a:moveTo>
                <a:cubicBezTo>
                  <a:pt x="4422436" y="4051711"/>
                  <a:pt x="4424027" y="4053302"/>
                  <a:pt x="4425618" y="4056484"/>
                </a:cubicBezTo>
                <a:cubicBezTo>
                  <a:pt x="4409707" y="4062849"/>
                  <a:pt x="4395387" y="4067622"/>
                  <a:pt x="4379476" y="4073987"/>
                </a:cubicBezTo>
                <a:cubicBezTo>
                  <a:pt x="4379476" y="4070805"/>
                  <a:pt x="4377885" y="4067622"/>
                  <a:pt x="4377885" y="4064440"/>
                </a:cubicBezTo>
                <a:cubicBezTo>
                  <a:pt x="4392205" y="4059667"/>
                  <a:pt x="4406525" y="4053302"/>
                  <a:pt x="4422436" y="4048529"/>
                </a:cubicBezTo>
                <a:close/>
                <a:moveTo>
                  <a:pt x="4745427" y="3938743"/>
                </a:moveTo>
                <a:cubicBezTo>
                  <a:pt x="4745427" y="3938743"/>
                  <a:pt x="4745427" y="3938743"/>
                  <a:pt x="4724743" y="3973747"/>
                </a:cubicBezTo>
                <a:cubicBezTo>
                  <a:pt x="4678602" y="3989658"/>
                  <a:pt x="4632460" y="4003978"/>
                  <a:pt x="4586318" y="4018298"/>
                </a:cubicBezTo>
                <a:cubicBezTo>
                  <a:pt x="4579954" y="4021480"/>
                  <a:pt x="4571999" y="4021480"/>
                  <a:pt x="4567225" y="4026253"/>
                </a:cubicBezTo>
                <a:cubicBezTo>
                  <a:pt x="4533813" y="4058075"/>
                  <a:pt x="4487671" y="4046937"/>
                  <a:pt x="4454258" y="4070804"/>
                </a:cubicBezTo>
                <a:cubicBezTo>
                  <a:pt x="4454258" y="4056484"/>
                  <a:pt x="4455849" y="4048528"/>
                  <a:pt x="4457440" y="4037391"/>
                </a:cubicBezTo>
                <a:cubicBezTo>
                  <a:pt x="4457440" y="4037391"/>
                  <a:pt x="4460623" y="4035800"/>
                  <a:pt x="4463805" y="4034209"/>
                </a:cubicBezTo>
                <a:cubicBezTo>
                  <a:pt x="4519493" y="4016706"/>
                  <a:pt x="4573590" y="3997613"/>
                  <a:pt x="4629278" y="3980111"/>
                </a:cubicBezTo>
                <a:cubicBezTo>
                  <a:pt x="4632460" y="3980111"/>
                  <a:pt x="4637233" y="3980111"/>
                  <a:pt x="4640415" y="3980111"/>
                </a:cubicBezTo>
                <a:cubicBezTo>
                  <a:pt x="4653144" y="3976929"/>
                  <a:pt x="4664282" y="3975338"/>
                  <a:pt x="4677010" y="3973747"/>
                </a:cubicBezTo>
                <a:cubicBezTo>
                  <a:pt x="4704059" y="3970565"/>
                  <a:pt x="4723152" y="3953063"/>
                  <a:pt x="4745427" y="3938743"/>
                </a:cubicBezTo>
                <a:close/>
                <a:moveTo>
                  <a:pt x="5116152" y="3295943"/>
                </a:moveTo>
                <a:cubicBezTo>
                  <a:pt x="5116152" y="3295943"/>
                  <a:pt x="5116152" y="3295943"/>
                  <a:pt x="5105015" y="3316627"/>
                </a:cubicBezTo>
                <a:cubicBezTo>
                  <a:pt x="5079557" y="3326174"/>
                  <a:pt x="5054100" y="3335720"/>
                  <a:pt x="5030234" y="3343676"/>
                </a:cubicBezTo>
                <a:cubicBezTo>
                  <a:pt x="5028642" y="3340494"/>
                  <a:pt x="5027051" y="3338902"/>
                  <a:pt x="5025460" y="3335720"/>
                </a:cubicBezTo>
                <a:cubicBezTo>
                  <a:pt x="5047735" y="3326174"/>
                  <a:pt x="5068420" y="3316627"/>
                  <a:pt x="5090695" y="3307080"/>
                </a:cubicBezTo>
                <a:cubicBezTo>
                  <a:pt x="5098650" y="3303898"/>
                  <a:pt x="5108197" y="3300716"/>
                  <a:pt x="5116152" y="3295943"/>
                </a:cubicBezTo>
                <a:close/>
                <a:moveTo>
                  <a:pt x="5405731" y="2794749"/>
                </a:moveTo>
                <a:cubicBezTo>
                  <a:pt x="5405731" y="2794749"/>
                  <a:pt x="5405731" y="2794749"/>
                  <a:pt x="5389820" y="2823388"/>
                </a:cubicBezTo>
                <a:cubicBezTo>
                  <a:pt x="5375500" y="2824979"/>
                  <a:pt x="5362771" y="2828161"/>
                  <a:pt x="5350042" y="2829752"/>
                </a:cubicBezTo>
                <a:cubicBezTo>
                  <a:pt x="5350042" y="2826570"/>
                  <a:pt x="5348451" y="2824979"/>
                  <a:pt x="5348451" y="2821797"/>
                </a:cubicBezTo>
                <a:cubicBezTo>
                  <a:pt x="5362771" y="2805886"/>
                  <a:pt x="5383456" y="2801113"/>
                  <a:pt x="5405731" y="2794749"/>
                </a:cubicBezTo>
                <a:close/>
                <a:moveTo>
                  <a:pt x="5428005" y="2756563"/>
                </a:moveTo>
                <a:cubicBezTo>
                  <a:pt x="5428005" y="2756563"/>
                  <a:pt x="5428005" y="2756563"/>
                  <a:pt x="5413685" y="2782021"/>
                </a:cubicBezTo>
                <a:cubicBezTo>
                  <a:pt x="5413685" y="2782021"/>
                  <a:pt x="5413685" y="2782021"/>
                  <a:pt x="5389819" y="2782021"/>
                </a:cubicBezTo>
                <a:cubicBezTo>
                  <a:pt x="5389819" y="2778839"/>
                  <a:pt x="5389819" y="2777247"/>
                  <a:pt x="5389819" y="2775656"/>
                </a:cubicBezTo>
                <a:cubicBezTo>
                  <a:pt x="5402548" y="2769292"/>
                  <a:pt x="5415277" y="2762927"/>
                  <a:pt x="5428005" y="2756563"/>
                </a:cubicBezTo>
                <a:close/>
                <a:moveTo>
                  <a:pt x="5491649" y="2645187"/>
                </a:moveTo>
                <a:cubicBezTo>
                  <a:pt x="5491649" y="2645187"/>
                  <a:pt x="5491649" y="2645187"/>
                  <a:pt x="5428006" y="2754973"/>
                </a:cubicBezTo>
                <a:cubicBezTo>
                  <a:pt x="5428006" y="2754973"/>
                  <a:pt x="5428006" y="2753382"/>
                  <a:pt x="5428006" y="2751791"/>
                </a:cubicBezTo>
                <a:cubicBezTo>
                  <a:pt x="5408912" y="2748608"/>
                  <a:pt x="5389819" y="2747017"/>
                  <a:pt x="5370726" y="2743835"/>
                </a:cubicBezTo>
                <a:cubicBezTo>
                  <a:pt x="5370726" y="2742244"/>
                  <a:pt x="5370726" y="2740653"/>
                  <a:pt x="5370726" y="2739062"/>
                </a:cubicBezTo>
                <a:cubicBezTo>
                  <a:pt x="5377091" y="2735880"/>
                  <a:pt x="5385046" y="2731106"/>
                  <a:pt x="5391410" y="2727924"/>
                </a:cubicBezTo>
                <a:cubicBezTo>
                  <a:pt x="5391410" y="2726333"/>
                  <a:pt x="5391410" y="2724742"/>
                  <a:pt x="5389819" y="2721560"/>
                </a:cubicBezTo>
                <a:cubicBezTo>
                  <a:pt x="5381864" y="2723151"/>
                  <a:pt x="5373908" y="2724742"/>
                  <a:pt x="5365953" y="2724742"/>
                </a:cubicBezTo>
                <a:cubicBezTo>
                  <a:pt x="5362771" y="2724742"/>
                  <a:pt x="5357997" y="2721560"/>
                  <a:pt x="5354815" y="2721560"/>
                </a:cubicBezTo>
                <a:cubicBezTo>
                  <a:pt x="5356406" y="2716786"/>
                  <a:pt x="5356406" y="2713604"/>
                  <a:pt x="5359589" y="2710422"/>
                </a:cubicBezTo>
                <a:cubicBezTo>
                  <a:pt x="5372317" y="2699284"/>
                  <a:pt x="5386637" y="2688147"/>
                  <a:pt x="5396184" y="2675418"/>
                </a:cubicBezTo>
                <a:cubicBezTo>
                  <a:pt x="5404139" y="2662689"/>
                  <a:pt x="5408912" y="2661098"/>
                  <a:pt x="5415277" y="2669053"/>
                </a:cubicBezTo>
                <a:cubicBezTo>
                  <a:pt x="5428006" y="2664280"/>
                  <a:pt x="5439143" y="2657916"/>
                  <a:pt x="5450281" y="2654733"/>
                </a:cubicBezTo>
                <a:cubicBezTo>
                  <a:pt x="5464601" y="2651551"/>
                  <a:pt x="5477329" y="2648369"/>
                  <a:pt x="5491649" y="2645187"/>
                </a:cubicBezTo>
                <a:close/>
                <a:moveTo>
                  <a:pt x="4856804" y="1139220"/>
                </a:moveTo>
                <a:lnTo>
                  <a:pt x="5615754" y="2452562"/>
                </a:lnTo>
                <a:cubicBezTo>
                  <a:pt x="5615754" y="2452562"/>
                  <a:pt x="5615754" y="2452562"/>
                  <a:pt x="5504378" y="2645186"/>
                </a:cubicBezTo>
                <a:cubicBezTo>
                  <a:pt x="5461418" y="2645186"/>
                  <a:pt x="5423232" y="2646778"/>
                  <a:pt x="5385046" y="2643594"/>
                </a:cubicBezTo>
                <a:cubicBezTo>
                  <a:pt x="5385046" y="2640410"/>
                  <a:pt x="5385046" y="2638818"/>
                  <a:pt x="5385046" y="2637226"/>
                </a:cubicBezTo>
                <a:cubicBezTo>
                  <a:pt x="5391410" y="2630859"/>
                  <a:pt x="5399366" y="2626083"/>
                  <a:pt x="5405730" y="2619715"/>
                </a:cubicBezTo>
                <a:cubicBezTo>
                  <a:pt x="5405730" y="2618123"/>
                  <a:pt x="5405730" y="2616531"/>
                  <a:pt x="5404139" y="2614939"/>
                </a:cubicBezTo>
                <a:cubicBezTo>
                  <a:pt x="5397775" y="2616531"/>
                  <a:pt x="5389819" y="2618123"/>
                  <a:pt x="5380273" y="2619715"/>
                </a:cubicBezTo>
                <a:cubicBezTo>
                  <a:pt x="5375500" y="2616531"/>
                  <a:pt x="5369135" y="2610163"/>
                  <a:pt x="5364362" y="2605388"/>
                </a:cubicBezTo>
                <a:cubicBezTo>
                  <a:pt x="5375500" y="2594244"/>
                  <a:pt x="5385046" y="2584693"/>
                  <a:pt x="5394593" y="2573549"/>
                </a:cubicBezTo>
                <a:cubicBezTo>
                  <a:pt x="5394593" y="2573549"/>
                  <a:pt x="5393002" y="2573549"/>
                  <a:pt x="5393002" y="2573549"/>
                </a:cubicBezTo>
                <a:cubicBezTo>
                  <a:pt x="5396184" y="2563997"/>
                  <a:pt x="5399366" y="2556038"/>
                  <a:pt x="5400957" y="2546486"/>
                </a:cubicBezTo>
                <a:cubicBezTo>
                  <a:pt x="5399366" y="2544894"/>
                  <a:pt x="5399366" y="2543302"/>
                  <a:pt x="5397775" y="2541710"/>
                </a:cubicBezTo>
                <a:cubicBezTo>
                  <a:pt x="5383455" y="2567181"/>
                  <a:pt x="5364362" y="2559222"/>
                  <a:pt x="5345269" y="2554446"/>
                </a:cubicBezTo>
                <a:cubicBezTo>
                  <a:pt x="5342087" y="2554446"/>
                  <a:pt x="5337313" y="2554446"/>
                  <a:pt x="5332540" y="2554446"/>
                </a:cubicBezTo>
                <a:cubicBezTo>
                  <a:pt x="5310265" y="2556038"/>
                  <a:pt x="5287990" y="2557630"/>
                  <a:pt x="5267305" y="2557630"/>
                </a:cubicBezTo>
                <a:cubicBezTo>
                  <a:pt x="5257759" y="2557630"/>
                  <a:pt x="5248212" y="2556038"/>
                  <a:pt x="5240257" y="2554446"/>
                </a:cubicBezTo>
                <a:cubicBezTo>
                  <a:pt x="5240257" y="2554446"/>
                  <a:pt x="5240257" y="2554446"/>
                  <a:pt x="5297536" y="2452562"/>
                </a:cubicBezTo>
                <a:cubicBezTo>
                  <a:pt x="5297536" y="2452562"/>
                  <a:pt x="5297536" y="2452562"/>
                  <a:pt x="4758156" y="1516507"/>
                </a:cubicBezTo>
                <a:cubicBezTo>
                  <a:pt x="4762930" y="1514915"/>
                  <a:pt x="4767703" y="1513323"/>
                  <a:pt x="4774067" y="1510140"/>
                </a:cubicBezTo>
                <a:cubicBezTo>
                  <a:pt x="4778841" y="1508548"/>
                  <a:pt x="4785205" y="1500588"/>
                  <a:pt x="4786796" y="1494220"/>
                </a:cubicBezTo>
                <a:cubicBezTo>
                  <a:pt x="4789978" y="1487853"/>
                  <a:pt x="4785205" y="1479893"/>
                  <a:pt x="4783614" y="1465566"/>
                </a:cubicBezTo>
                <a:cubicBezTo>
                  <a:pt x="4797934" y="1460790"/>
                  <a:pt x="4820209" y="1454422"/>
                  <a:pt x="4837711" y="1443279"/>
                </a:cubicBezTo>
                <a:cubicBezTo>
                  <a:pt x="4855213" y="1432135"/>
                  <a:pt x="4869533" y="1417808"/>
                  <a:pt x="4885444" y="1405072"/>
                </a:cubicBezTo>
                <a:cubicBezTo>
                  <a:pt x="4883853" y="1403480"/>
                  <a:pt x="4883853" y="1401888"/>
                  <a:pt x="4882261" y="1398705"/>
                </a:cubicBezTo>
                <a:cubicBezTo>
                  <a:pt x="4828164" y="1416216"/>
                  <a:pt x="4782023" y="1454422"/>
                  <a:pt x="4724744" y="1460790"/>
                </a:cubicBezTo>
                <a:cubicBezTo>
                  <a:pt x="4724744" y="1460790"/>
                  <a:pt x="4724744" y="1460790"/>
                  <a:pt x="4684966" y="1390745"/>
                </a:cubicBezTo>
                <a:cubicBezTo>
                  <a:pt x="4719970" y="1370050"/>
                  <a:pt x="4754974" y="1349355"/>
                  <a:pt x="4791569" y="1328660"/>
                </a:cubicBezTo>
                <a:cubicBezTo>
                  <a:pt x="4770885" y="1320700"/>
                  <a:pt x="4753383" y="1312740"/>
                  <a:pt x="4735881" y="1306373"/>
                </a:cubicBezTo>
                <a:cubicBezTo>
                  <a:pt x="4742246" y="1300005"/>
                  <a:pt x="4750201" y="1296821"/>
                  <a:pt x="4758156" y="1296821"/>
                </a:cubicBezTo>
                <a:cubicBezTo>
                  <a:pt x="4772476" y="1296821"/>
                  <a:pt x="4801116" y="1266574"/>
                  <a:pt x="4801116" y="1252247"/>
                </a:cubicBezTo>
                <a:cubicBezTo>
                  <a:pt x="4802707" y="1245879"/>
                  <a:pt x="4807480" y="1239511"/>
                  <a:pt x="4812253" y="1236328"/>
                </a:cubicBezTo>
                <a:cubicBezTo>
                  <a:pt x="4828164" y="1225184"/>
                  <a:pt x="4847257" y="1217224"/>
                  <a:pt x="4864759" y="1207673"/>
                </a:cubicBezTo>
                <a:cubicBezTo>
                  <a:pt x="4864759" y="1207673"/>
                  <a:pt x="4863168" y="1206081"/>
                  <a:pt x="4863168" y="1206081"/>
                </a:cubicBezTo>
                <a:cubicBezTo>
                  <a:pt x="4837711" y="1207673"/>
                  <a:pt x="4812253" y="1210857"/>
                  <a:pt x="4786796" y="1214041"/>
                </a:cubicBezTo>
                <a:cubicBezTo>
                  <a:pt x="4786796" y="1212449"/>
                  <a:pt x="4786796" y="1210857"/>
                  <a:pt x="4785205" y="1207673"/>
                </a:cubicBezTo>
                <a:cubicBezTo>
                  <a:pt x="4802707" y="1198121"/>
                  <a:pt x="4820209" y="1186978"/>
                  <a:pt x="4840893" y="1175834"/>
                </a:cubicBezTo>
                <a:cubicBezTo>
                  <a:pt x="4829755" y="1167875"/>
                  <a:pt x="4824982" y="1164691"/>
                  <a:pt x="4817027" y="1159915"/>
                </a:cubicBezTo>
                <a:cubicBezTo>
                  <a:pt x="4831347" y="1151955"/>
                  <a:pt x="4844075" y="1145588"/>
                  <a:pt x="4856804" y="1139220"/>
                </a:cubicBezTo>
                <a:close/>
                <a:moveTo>
                  <a:pt x="1403599" y="0"/>
                </a:moveTo>
                <a:cubicBezTo>
                  <a:pt x="1403599" y="0"/>
                  <a:pt x="1403599" y="0"/>
                  <a:pt x="4210794" y="0"/>
                </a:cubicBezTo>
                <a:cubicBezTo>
                  <a:pt x="4210794" y="0"/>
                  <a:pt x="4210794" y="0"/>
                  <a:pt x="4368340" y="270535"/>
                </a:cubicBezTo>
                <a:cubicBezTo>
                  <a:pt x="4333330" y="291223"/>
                  <a:pt x="4295137" y="299180"/>
                  <a:pt x="4252169" y="295998"/>
                </a:cubicBezTo>
                <a:cubicBezTo>
                  <a:pt x="4190105" y="291223"/>
                  <a:pt x="4128042" y="297589"/>
                  <a:pt x="4064386" y="295998"/>
                </a:cubicBezTo>
                <a:cubicBezTo>
                  <a:pt x="4064386" y="295998"/>
                  <a:pt x="4064386" y="295998"/>
                  <a:pt x="4053247" y="275309"/>
                </a:cubicBezTo>
                <a:cubicBezTo>
                  <a:pt x="4053247" y="275309"/>
                  <a:pt x="4053247" y="275309"/>
                  <a:pt x="1562736" y="275309"/>
                </a:cubicBezTo>
                <a:lnTo>
                  <a:pt x="316685" y="2431639"/>
                </a:lnTo>
                <a:cubicBezTo>
                  <a:pt x="316685" y="2431639"/>
                  <a:pt x="316685" y="2431639"/>
                  <a:pt x="1308115" y="4147155"/>
                </a:cubicBezTo>
                <a:cubicBezTo>
                  <a:pt x="1271514" y="4166252"/>
                  <a:pt x="1236503" y="4183757"/>
                  <a:pt x="1199902" y="4201262"/>
                </a:cubicBezTo>
                <a:cubicBezTo>
                  <a:pt x="1153751" y="4225133"/>
                  <a:pt x="1107602" y="4247412"/>
                  <a:pt x="1061451" y="4269692"/>
                </a:cubicBezTo>
                <a:cubicBezTo>
                  <a:pt x="1061451" y="4269692"/>
                  <a:pt x="1061451" y="4269692"/>
                  <a:pt x="0" y="2431639"/>
                </a:cubicBezTo>
                <a:cubicBezTo>
                  <a:pt x="0" y="2431639"/>
                  <a:pt x="0" y="2431639"/>
                  <a:pt x="1403599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1CF5672F-FADC-A24D-A56F-E7724A37AD69}"/>
              </a:ext>
            </a:extLst>
          </p:cNvPr>
          <p:cNvGrpSpPr/>
          <p:nvPr/>
        </p:nvGrpSpPr>
        <p:grpSpPr>
          <a:xfrm flipH="1">
            <a:off x="6175513" y="4633838"/>
            <a:ext cx="4701301" cy="1041403"/>
            <a:chOff x="730665" y="3066419"/>
            <a:chExt cx="6794053" cy="1416918"/>
          </a:xfrm>
        </p:grpSpPr>
        <p:grpSp>
          <p:nvGrpSpPr>
            <p:cNvPr id="20" name="Группа 19">
              <a:extLst>
                <a:ext uri="{FF2B5EF4-FFF2-40B4-BE49-F238E27FC236}">
                  <a16:creationId xmlns:a16="http://schemas.microsoft.com/office/drawing/2014/main" id="{7585EB9F-F9AD-6D48-9427-6F56045110A3}"/>
                </a:ext>
              </a:extLst>
            </p:cNvPr>
            <p:cNvGrpSpPr/>
            <p:nvPr/>
          </p:nvGrpSpPr>
          <p:grpSpPr>
            <a:xfrm>
              <a:off x="730665" y="3066419"/>
              <a:ext cx="5639655" cy="1416918"/>
              <a:chOff x="707805" y="3919494"/>
              <a:chExt cx="5639655" cy="1288107"/>
            </a:xfrm>
          </p:grpSpPr>
          <p:sp>
            <p:nvSpPr>
              <p:cNvPr id="22" name="Rectangle 3">
                <a:extLst>
                  <a:ext uri="{FF2B5EF4-FFF2-40B4-BE49-F238E27FC236}">
                    <a16:creationId xmlns:a16="http://schemas.microsoft.com/office/drawing/2014/main" id="{831D018F-54ED-A14B-9A4E-7D9CE65C3E91}"/>
                  </a:ext>
                </a:extLst>
              </p:cNvPr>
              <p:cNvSpPr/>
              <p:nvPr/>
            </p:nvSpPr>
            <p:spPr>
              <a:xfrm>
                <a:off x="930880" y="3919494"/>
                <a:ext cx="5344337" cy="1288107"/>
              </a:xfrm>
              <a:prstGeom prst="rect">
                <a:avLst/>
              </a:prstGeom>
              <a:solidFill>
                <a:srgbClr val="40682B"/>
              </a:solidFill>
              <a:ln>
                <a:noFill/>
              </a:ln>
              <a:effectLst>
                <a:outerShdw blurRad="762000" dist="254000" dir="5400000" algn="t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4320" tIns="1828800" rIns="274320" bIns="0" rtlCol="0" anchor="t" anchorCtr="0"/>
              <a:lstStyle/>
              <a:p>
                <a:pPr>
                  <a:spcBef>
                    <a:spcPts val="2400"/>
                  </a:spcBef>
                </a:pPr>
                <a:endParaRPr lang="en-US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3" name="Прямоугольник 22">
                <a:extLst>
                  <a:ext uri="{FF2B5EF4-FFF2-40B4-BE49-F238E27FC236}">
                    <a16:creationId xmlns:a16="http://schemas.microsoft.com/office/drawing/2014/main" id="{B6FD5C7A-FE23-C941-A9C5-7576A410E7CB}"/>
                  </a:ext>
                </a:extLst>
              </p:cNvPr>
              <p:cNvSpPr/>
              <p:nvPr/>
            </p:nvSpPr>
            <p:spPr>
              <a:xfrm>
                <a:off x="707805" y="4335134"/>
                <a:ext cx="4421976" cy="456825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uk-UA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В СВІТІ – 10-15%</a:t>
                </a:r>
                <a:endParaRPr lang="en-US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5" name="Rectangle 3">
                <a:extLst>
                  <a:ext uri="{FF2B5EF4-FFF2-40B4-BE49-F238E27FC236}">
                    <a16:creationId xmlns:a16="http://schemas.microsoft.com/office/drawing/2014/main" id="{E5220093-ABB8-DA43-9A82-F51F780BF0A5}"/>
                  </a:ext>
                </a:extLst>
              </p:cNvPr>
              <p:cNvSpPr/>
              <p:nvPr/>
            </p:nvSpPr>
            <p:spPr>
              <a:xfrm>
                <a:off x="6229349" y="3919494"/>
                <a:ext cx="118111" cy="12881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4320" tIns="324000" rIns="274320" bIns="365760" rtlCol="0" anchor="b" anchorCtr="0"/>
              <a:lstStyle/>
              <a:p>
                <a:pPr>
                  <a:spcBef>
                    <a:spcPts val="2400"/>
                  </a:spcBef>
                </a:pPr>
                <a:endParaRPr lang="en-US" sz="10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0EEB7F93-7CCB-EC45-BE32-FA2401DB31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66511" y="3774879"/>
              <a:ext cx="1158207" cy="0"/>
            </a:xfrm>
            <a:prstGeom prst="line">
              <a:avLst/>
            </a:prstGeom>
            <a:noFill/>
            <a:ln>
              <a:solidFill>
                <a:schemeClr val="tx2">
                  <a:lumMod val="75000"/>
                  <a:lumOff val="25000"/>
                </a:schemeClr>
              </a:solidFill>
              <a:prstDash val="sysDot"/>
              <a:headEnd type="oval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6" name="Текст 3">
            <a:extLst>
              <a:ext uri="{FF2B5EF4-FFF2-40B4-BE49-F238E27FC236}">
                <a16:creationId xmlns:a16="http://schemas.microsoft.com/office/drawing/2014/main" id="{ADFBF457-BFD2-6C46-847B-827E83FE34D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617171" y="2294583"/>
            <a:ext cx="5459399" cy="136584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800" b="1" dirty="0" err="1">
                <a:solidFill>
                  <a:srgbClr val="C00000"/>
                </a:solidFill>
              </a:rPr>
              <a:t>ринок</a:t>
            </a:r>
            <a:r>
              <a:rPr lang="ru-RU" sz="1800" b="1" dirty="0">
                <a:solidFill>
                  <a:srgbClr val="C00000"/>
                </a:solidFill>
              </a:rPr>
              <a:t> </a:t>
            </a:r>
            <a:r>
              <a:rPr lang="ru-RU" sz="1800" b="1" dirty="0" err="1">
                <a:solidFill>
                  <a:srgbClr val="C00000"/>
                </a:solidFill>
              </a:rPr>
              <a:t>насіння</a:t>
            </a:r>
            <a:r>
              <a:rPr lang="ru-RU" sz="1800" b="1" dirty="0">
                <a:solidFill>
                  <a:srgbClr val="C00000"/>
                </a:solidFill>
              </a:rPr>
              <a:t> –  20-30%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800" b="1" dirty="0" err="1">
                <a:solidFill>
                  <a:srgbClr val="C00000"/>
                </a:solidFill>
              </a:rPr>
              <a:t>ринок</a:t>
            </a:r>
            <a:r>
              <a:rPr lang="ru-RU" sz="1800" b="1" dirty="0">
                <a:solidFill>
                  <a:srgbClr val="C00000"/>
                </a:solidFill>
              </a:rPr>
              <a:t> добрив –  20-30%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800" b="1" dirty="0" err="1">
                <a:solidFill>
                  <a:srgbClr val="C00000"/>
                </a:solidFill>
              </a:rPr>
              <a:t>ринок</a:t>
            </a:r>
            <a:r>
              <a:rPr lang="ru-RU" sz="1800" b="1" dirty="0">
                <a:solidFill>
                  <a:srgbClr val="C00000"/>
                </a:solidFill>
              </a:rPr>
              <a:t> ЗЗР – 20-30%,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800" b="1" dirty="0">
                <a:solidFill>
                  <a:srgbClr val="C00000"/>
                </a:solidFill>
              </a:rPr>
              <a:t>в </a:t>
            </a:r>
            <a:r>
              <a:rPr lang="ru-RU" sz="1800" b="1" dirty="0" err="1">
                <a:solidFill>
                  <a:srgbClr val="C00000"/>
                </a:solidFill>
              </a:rPr>
              <a:t>дрібному</a:t>
            </a:r>
            <a:r>
              <a:rPr lang="ru-RU" sz="1800" b="1" dirty="0">
                <a:solidFill>
                  <a:srgbClr val="C00000"/>
                </a:solidFill>
              </a:rPr>
              <a:t> </a:t>
            </a:r>
            <a:r>
              <a:rPr lang="ru-RU" sz="1800" b="1" dirty="0" err="1">
                <a:solidFill>
                  <a:srgbClr val="C00000"/>
                </a:solidFill>
              </a:rPr>
              <a:t>сегменті</a:t>
            </a:r>
            <a:r>
              <a:rPr lang="ru-RU" sz="1800" b="1" dirty="0">
                <a:solidFill>
                  <a:srgbClr val="C00000"/>
                </a:solidFill>
              </a:rPr>
              <a:t> – 70-80%</a:t>
            </a:r>
          </a:p>
        </p:txBody>
      </p:sp>
      <p:sp>
        <p:nvSpPr>
          <p:cNvPr id="27" name="Заголовок 1">
            <a:extLst>
              <a:ext uri="{FF2B5EF4-FFF2-40B4-BE49-F238E27FC236}">
                <a16:creationId xmlns:a16="http://schemas.microsoft.com/office/drawing/2014/main" id="{1A54DB25-4919-1A48-9BE7-11515356F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664" y="870862"/>
            <a:ext cx="5137876" cy="1647651"/>
          </a:xfrm>
        </p:spPr>
        <p:txBody>
          <a:bodyPr/>
          <a:lstStyle/>
          <a:p>
            <a:r>
              <a:rPr lang="uk-UA" sz="4800" dirty="0">
                <a:solidFill>
                  <a:srgbClr val="C55A11"/>
                </a:solidFill>
              </a:rPr>
              <a:t>ФАЛЬСИФІКАТ</a:t>
            </a:r>
            <a:endParaRPr lang="ru-RU" sz="4800" dirty="0">
              <a:solidFill>
                <a:srgbClr val="C55A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34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8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19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1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2" dur="2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5" grpId="0" animBg="1"/>
          <p:bldP spid="26" grpId="0"/>
          <p:bldP spid="2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8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19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1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2" dur="2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5" grpId="0" animBg="1"/>
          <p:bldP spid="26" grpId="0"/>
          <p:bldP spid="27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73344F85-E9DC-994E-B1D7-6491C08742F2}"/>
              </a:ext>
            </a:extLst>
          </p:cNvPr>
          <p:cNvSpPr txBox="1">
            <a:spLocks/>
          </p:cNvSpPr>
          <p:nvPr/>
        </p:nvSpPr>
        <p:spPr>
          <a:xfrm>
            <a:off x="762221" y="550680"/>
            <a:ext cx="8051841" cy="1180049"/>
          </a:xfrm>
          <a:prstGeom prst="rect">
            <a:avLst/>
          </a:prstGeom>
          <a:solidFill>
            <a:schemeClr val="accent1"/>
          </a:solidFill>
          <a:effectLst>
            <a:outerShdw blurRad="368300" dist="177800" dir="5400000" algn="t" rotWithShape="0">
              <a:prstClr val="black">
                <a:alpha val="30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5400" b="1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ПОДАТКИ </a:t>
            </a:r>
            <a:r>
              <a:rPr lang="ru-RU" sz="4400" dirty="0">
                <a:solidFill>
                  <a:srgbClr val="D42F3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</a:t>
            </a:r>
            <a:r>
              <a:rPr lang="ru-RU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ПОТРІБНО СПЛАЧУВАТИ З ДОХОДІВ ВІД ПРОДАЖУ ВЛАСНОЇ СІЛЬГОСППРОДУКЦІЇ</a:t>
            </a:r>
            <a:endParaRPr lang="en-US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B1182C-6738-1542-A504-A0725C55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156" y="1855519"/>
            <a:ext cx="2154629" cy="992644"/>
          </a:xfrm>
        </p:spPr>
        <p:txBody>
          <a:bodyPr/>
          <a:lstStyle/>
          <a:p>
            <a:r>
              <a:rPr lang="uk-UA" sz="4400" dirty="0">
                <a:solidFill>
                  <a:srgbClr val="D42F3D"/>
                </a:solidFill>
              </a:rPr>
              <a:t>АЛЕ!..</a:t>
            </a:r>
            <a:endParaRPr lang="ru-RU" sz="4400" dirty="0">
              <a:solidFill>
                <a:srgbClr val="D42F3D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F75ADB5-1C9E-DB4F-B5DB-5D6508BA36C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62222" y="2578865"/>
            <a:ext cx="9204664" cy="217052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b="1" dirty="0"/>
              <a:t>ПОДАТКОВИЙ КОДЕКС УКРАЇНИ КАЖЕ: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600" b="1" dirty="0"/>
              <a:t>До складу доходу </a:t>
            </a:r>
            <a:r>
              <a:rPr lang="ru-RU" sz="1600" b="1" dirty="0" err="1"/>
              <a:t>платника</a:t>
            </a:r>
            <a:r>
              <a:rPr lang="ru-RU" sz="1600" b="1" dirty="0"/>
              <a:t> </a:t>
            </a:r>
            <a:r>
              <a:rPr lang="ru-RU" sz="1600" b="1" dirty="0" err="1"/>
              <a:t>податку</a:t>
            </a:r>
            <a:r>
              <a:rPr lang="ru-RU" sz="1600" b="1" dirty="0"/>
              <a:t> не </a:t>
            </a:r>
            <a:r>
              <a:rPr lang="ru-RU" sz="1600" b="1" dirty="0" err="1"/>
              <a:t>включаються</a:t>
            </a:r>
            <a:r>
              <a:rPr lang="ru-RU" sz="1600" b="1" dirty="0"/>
              <a:t> доходи, </a:t>
            </a:r>
            <a:r>
              <a:rPr lang="ru-RU" sz="1600" b="1" dirty="0" err="1"/>
              <a:t>отримані</a:t>
            </a:r>
            <a:r>
              <a:rPr lang="ru-RU" sz="1600" b="1" dirty="0"/>
              <a:t> </a:t>
            </a:r>
            <a:r>
              <a:rPr lang="ru-RU" sz="1600" b="1" dirty="0" err="1"/>
              <a:t>від</a:t>
            </a:r>
            <a:r>
              <a:rPr lang="ru-RU" sz="1600" b="1" dirty="0"/>
              <a:t> продажу </a:t>
            </a:r>
            <a:r>
              <a:rPr lang="ru-RU" sz="1600" b="1" dirty="0" err="1"/>
              <a:t>власної</a:t>
            </a:r>
            <a:r>
              <a:rPr lang="ru-RU" sz="1600" b="1" dirty="0"/>
              <a:t> </a:t>
            </a:r>
            <a:r>
              <a:rPr lang="ru-RU" sz="1600" b="1" dirty="0" err="1"/>
              <a:t>сільськогосподарської</a:t>
            </a:r>
            <a:r>
              <a:rPr lang="ru-RU" sz="1600" b="1" dirty="0"/>
              <a:t> </a:t>
            </a:r>
            <a:r>
              <a:rPr lang="ru-RU" sz="1600" b="1" dirty="0" err="1"/>
              <a:t>продукції</a:t>
            </a:r>
            <a:r>
              <a:rPr lang="ru-RU" sz="1600" b="1" dirty="0"/>
              <a:t>, </a:t>
            </a:r>
            <a:r>
              <a:rPr lang="ru-RU" sz="1600" b="1" dirty="0" err="1"/>
              <a:t>що</a:t>
            </a:r>
            <a:r>
              <a:rPr lang="ru-RU" sz="1600" b="1" dirty="0"/>
              <a:t> </a:t>
            </a:r>
            <a:r>
              <a:rPr lang="ru-RU" sz="1600" b="1" dirty="0" err="1"/>
              <a:t>вирощена</a:t>
            </a:r>
            <a:r>
              <a:rPr lang="ru-RU" sz="1600" b="1" dirty="0"/>
              <a:t>, </a:t>
            </a:r>
            <a:r>
              <a:rPr lang="ru-RU" sz="1600" b="1" dirty="0" err="1"/>
              <a:t>відгодована</a:t>
            </a:r>
            <a:r>
              <a:rPr lang="ru-RU" sz="1600" b="1" dirty="0"/>
              <a:t>, </a:t>
            </a:r>
            <a:r>
              <a:rPr lang="ru-RU" sz="1600" b="1" dirty="0" err="1"/>
              <a:t>виловлена</a:t>
            </a:r>
            <a:r>
              <a:rPr lang="ru-RU" sz="1600" b="1" dirty="0"/>
              <a:t>, </a:t>
            </a:r>
            <a:r>
              <a:rPr lang="ru-RU" sz="1600" b="1" dirty="0" err="1"/>
              <a:t>зібрана</a:t>
            </a:r>
            <a:r>
              <a:rPr lang="ru-RU" sz="1600" b="1" dirty="0"/>
              <a:t>, </a:t>
            </a:r>
            <a:r>
              <a:rPr lang="ru-RU" sz="1600" b="1" dirty="0" err="1"/>
              <a:t>виготовлена</a:t>
            </a:r>
            <a:r>
              <a:rPr lang="ru-RU" sz="1600" b="1" dirty="0"/>
              <a:t>, </a:t>
            </a:r>
            <a:r>
              <a:rPr lang="ru-RU" sz="1600" b="1" dirty="0" err="1"/>
              <a:t>вироблена</a:t>
            </a:r>
            <a:r>
              <a:rPr lang="ru-RU" sz="1600" b="1" dirty="0"/>
              <a:t>, </a:t>
            </a:r>
            <a:r>
              <a:rPr lang="ru-RU" sz="1600" b="1" dirty="0" err="1"/>
              <a:t>оброблена</a:t>
            </a:r>
            <a:r>
              <a:rPr lang="ru-RU" sz="1600" b="1" dirty="0"/>
              <a:t> та/</a:t>
            </a:r>
            <a:r>
              <a:rPr lang="ru-RU" sz="1600" b="1" dirty="0" err="1"/>
              <a:t>або</a:t>
            </a:r>
            <a:r>
              <a:rPr lang="ru-RU" sz="1600" b="1" dirty="0"/>
              <a:t> </a:t>
            </a:r>
            <a:r>
              <a:rPr lang="ru-RU" sz="1600" b="1" dirty="0" err="1"/>
              <a:t>перероблена</a:t>
            </a:r>
            <a:r>
              <a:rPr lang="ru-RU" sz="1600" b="1" dirty="0"/>
              <a:t> </a:t>
            </a:r>
            <a:r>
              <a:rPr lang="ru-RU" sz="1600" b="1" dirty="0" err="1"/>
              <a:t>безпосередньо</a:t>
            </a:r>
            <a:r>
              <a:rPr lang="ru-RU" sz="1600" b="1" dirty="0"/>
              <a:t> </a:t>
            </a:r>
            <a:r>
              <a:rPr lang="ru-RU" sz="1600" b="1" dirty="0" err="1"/>
              <a:t>фізичною</a:t>
            </a:r>
            <a:r>
              <a:rPr lang="ru-RU" sz="1600" b="1" dirty="0"/>
              <a:t> особою на </a:t>
            </a:r>
            <a:r>
              <a:rPr lang="ru-RU" sz="1600" b="1" dirty="0" err="1"/>
              <a:t>земельних</a:t>
            </a:r>
            <a:r>
              <a:rPr lang="ru-RU" sz="1600" b="1" dirty="0"/>
              <a:t> </a:t>
            </a:r>
            <a:r>
              <a:rPr lang="ru-RU" sz="1600" b="1" dirty="0" err="1"/>
              <a:t>ділянках</a:t>
            </a:r>
            <a:r>
              <a:rPr lang="ru-RU" sz="1600" b="1" dirty="0"/>
              <a:t>, для </a:t>
            </a:r>
            <a:r>
              <a:rPr lang="ru-RU" sz="1600" b="1" dirty="0" err="1"/>
              <a:t>ведення</a:t>
            </a:r>
            <a:r>
              <a:rPr lang="ru-RU" sz="1600" b="1" dirty="0"/>
              <a:t>: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b="1" dirty="0" err="1"/>
              <a:t>садівництва</a:t>
            </a:r>
            <a:r>
              <a:rPr lang="ru-RU" sz="1600" b="1" dirty="0"/>
              <a:t> та/</a:t>
            </a:r>
            <a:r>
              <a:rPr lang="ru-RU" sz="1600" b="1" dirty="0" err="1"/>
              <a:t>або</a:t>
            </a:r>
            <a:r>
              <a:rPr lang="ru-RU" sz="1600" b="1" dirty="0"/>
              <a:t> для </a:t>
            </a:r>
            <a:r>
              <a:rPr lang="ru-RU" sz="1600" b="1" dirty="0" err="1"/>
              <a:t>будівництва</a:t>
            </a:r>
            <a:r>
              <a:rPr lang="ru-RU" sz="1600" b="1" dirty="0"/>
              <a:t> і </a:t>
            </a:r>
            <a:r>
              <a:rPr lang="ru-RU" sz="1600" b="1" dirty="0" err="1"/>
              <a:t>обслуговування</a:t>
            </a:r>
            <a:r>
              <a:rPr lang="ru-RU" sz="1600" b="1" dirty="0"/>
              <a:t> </a:t>
            </a:r>
            <a:r>
              <a:rPr lang="ru-RU" sz="1600" b="1" dirty="0" err="1"/>
              <a:t>житлового</a:t>
            </a:r>
            <a:r>
              <a:rPr lang="ru-RU" sz="1600" b="1" dirty="0"/>
              <a:t> </a:t>
            </a:r>
            <a:r>
              <a:rPr lang="ru-RU" sz="1600" b="1" dirty="0" err="1"/>
              <a:t>будинку</a:t>
            </a:r>
            <a:r>
              <a:rPr lang="ru-RU" sz="1600" b="1" dirty="0"/>
              <a:t>, </a:t>
            </a:r>
            <a:r>
              <a:rPr lang="ru-RU" sz="1600" b="1" dirty="0" err="1"/>
              <a:t>господарських</a:t>
            </a:r>
            <a:r>
              <a:rPr lang="ru-RU" sz="1600" b="1" dirty="0"/>
              <a:t> </a:t>
            </a:r>
            <a:r>
              <a:rPr lang="ru-RU" sz="1600" b="1" dirty="0" err="1"/>
              <a:t>будівель</a:t>
            </a:r>
            <a:r>
              <a:rPr lang="ru-RU" sz="1600" b="1" dirty="0"/>
              <a:t> і </a:t>
            </a:r>
            <a:r>
              <a:rPr lang="ru-RU" sz="1600" b="1" dirty="0" err="1"/>
              <a:t>споруд</a:t>
            </a:r>
            <a:r>
              <a:rPr lang="ru-RU" sz="1600" b="1" dirty="0"/>
              <a:t> (</a:t>
            </a:r>
            <a:r>
              <a:rPr lang="ru-RU" sz="1600" b="1" dirty="0" err="1"/>
              <a:t>присадибні</a:t>
            </a:r>
            <a:r>
              <a:rPr lang="ru-RU" sz="1600" b="1" dirty="0"/>
              <a:t> </a:t>
            </a:r>
            <a:r>
              <a:rPr lang="ru-RU" sz="1600" b="1" dirty="0" err="1"/>
              <a:t>ділянки</a:t>
            </a:r>
            <a:r>
              <a:rPr lang="ru-RU" sz="1600" b="1" dirty="0"/>
              <a:t>) та/</a:t>
            </a:r>
            <a:r>
              <a:rPr lang="ru-RU" sz="1600" b="1" dirty="0" err="1"/>
              <a:t>або</a:t>
            </a:r>
            <a:r>
              <a:rPr lang="ru-RU" sz="1600" b="1" dirty="0"/>
              <a:t> для </a:t>
            </a:r>
            <a:r>
              <a:rPr lang="ru-RU" sz="1600" b="1" dirty="0" err="1"/>
              <a:t>індивідуального</a:t>
            </a:r>
            <a:r>
              <a:rPr lang="ru-RU" sz="1600" b="1" dirty="0"/>
              <a:t> дачного </a:t>
            </a:r>
            <a:r>
              <a:rPr lang="ru-RU" sz="1600" b="1" dirty="0" err="1"/>
              <a:t>будівництва</a:t>
            </a:r>
            <a:r>
              <a:rPr lang="ru-RU" sz="1600" b="1" dirty="0"/>
              <a:t>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b="1" dirty="0" err="1"/>
              <a:t>особистого</a:t>
            </a:r>
            <a:r>
              <a:rPr lang="ru-RU" sz="1600" b="1" dirty="0"/>
              <a:t> </a:t>
            </a:r>
            <a:r>
              <a:rPr lang="ru-RU" sz="1600" b="1" dirty="0" err="1"/>
              <a:t>селянського</a:t>
            </a:r>
            <a:r>
              <a:rPr lang="ru-RU" sz="1600" b="1" dirty="0"/>
              <a:t> </a:t>
            </a:r>
            <a:r>
              <a:rPr lang="ru-RU" sz="1600" b="1" dirty="0" err="1"/>
              <a:t>господарства</a:t>
            </a:r>
            <a:r>
              <a:rPr lang="ru-RU" sz="1600" b="1" dirty="0"/>
              <a:t> та/</a:t>
            </a:r>
            <a:r>
              <a:rPr lang="ru-RU" sz="1600" b="1" dirty="0" err="1"/>
              <a:t>або</a:t>
            </a:r>
            <a:r>
              <a:rPr lang="ru-RU" sz="1600" b="1" dirty="0"/>
              <a:t> </a:t>
            </a:r>
            <a:r>
              <a:rPr lang="ru-RU" sz="1600" b="1" dirty="0" err="1"/>
              <a:t>земельні</a:t>
            </a:r>
            <a:r>
              <a:rPr lang="ru-RU" sz="1600" b="1" dirty="0"/>
              <a:t> </a:t>
            </a:r>
            <a:r>
              <a:rPr lang="ru-RU" sz="1600" b="1" dirty="0" err="1"/>
              <a:t>частки</a:t>
            </a:r>
            <a:r>
              <a:rPr lang="ru-RU" sz="1600" b="1" dirty="0"/>
              <a:t> (</a:t>
            </a:r>
            <a:r>
              <a:rPr lang="ru-RU" sz="1600" b="1" dirty="0" err="1"/>
              <a:t>паї</a:t>
            </a:r>
            <a:r>
              <a:rPr lang="ru-RU" sz="1600" b="1" dirty="0"/>
              <a:t>), </a:t>
            </a:r>
            <a:r>
              <a:rPr lang="ru-RU" sz="1600" b="1" dirty="0" err="1"/>
              <a:t>виділені</a:t>
            </a:r>
            <a:r>
              <a:rPr lang="ru-RU" sz="1600" b="1" dirty="0"/>
              <a:t> в </a:t>
            </a:r>
            <a:r>
              <a:rPr lang="ru-RU" sz="1600" b="1" dirty="0" err="1"/>
              <a:t>натурі</a:t>
            </a:r>
            <a:r>
              <a:rPr lang="ru-RU" sz="1600" b="1" dirty="0"/>
              <a:t> (на </a:t>
            </a:r>
            <a:r>
              <a:rPr lang="ru-RU" sz="1600" b="1" dirty="0" err="1"/>
              <a:t>місцевості</a:t>
            </a:r>
            <a:r>
              <a:rPr lang="ru-RU" sz="1600" b="1" dirty="0"/>
              <a:t>).</a:t>
            </a:r>
          </a:p>
        </p:txBody>
      </p:sp>
      <p:sp>
        <p:nvSpPr>
          <p:cNvPr id="12" name="Полилиния 11">
            <a:extLst>
              <a:ext uri="{FF2B5EF4-FFF2-40B4-BE49-F238E27FC236}">
                <a16:creationId xmlns:a16="http://schemas.microsoft.com/office/drawing/2014/main" id="{76A6231E-FEAD-1B4B-A1DB-F9AD43700360}"/>
              </a:ext>
            </a:extLst>
          </p:cNvPr>
          <p:cNvSpPr/>
          <p:nvPr/>
        </p:nvSpPr>
        <p:spPr>
          <a:xfrm>
            <a:off x="9966886" y="2198424"/>
            <a:ext cx="1077356" cy="1541117"/>
          </a:xfrm>
          <a:custGeom>
            <a:avLst/>
            <a:gdLst>
              <a:gd name="connsiteX0" fmla="*/ 434421 w 1525523"/>
              <a:gd name="connsiteY0" fmla="*/ 0 h 2182203"/>
              <a:gd name="connsiteX1" fmla="*/ 1525523 w 1525523"/>
              <a:gd name="connsiteY1" fmla="*/ 1091101 h 2182203"/>
              <a:gd name="connsiteX2" fmla="*/ 1091102 w 1525523"/>
              <a:gd name="connsiteY2" fmla="*/ 1525521 h 2182203"/>
              <a:gd name="connsiteX3" fmla="*/ 434420 w 1525523"/>
              <a:gd name="connsiteY3" fmla="*/ 2182203 h 2182203"/>
              <a:gd name="connsiteX4" fmla="*/ 0 w 1525523"/>
              <a:gd name="connsiteY4" fmla="*/ 1747783 h 2182203"/>
              <a:gd name="connsiteX5" fmla="*/ 656682 w 1525523"/>
              <a:gd name="connsiteY5" fmla="*/ 1091101 h 2182203"/>
              <a:gd name="connsiteX6" fmla="*/ 1 w 1525523"/>
              <a:gd name="connsiteY6" fmla="*/ 434420 h 218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5523" h="2182203">
                <a:moveTo>
                  <a:pt x="434421" y="0"/>
                </a:moveTo>
                <a:lnTo>
                  <a:pt x="1525523" y="1091101"/>
                </a:lnTo>
                <a:lnTo>
                  <a:pt x="1091102" y="1525521"/>
                </a:lnTo>
                <a:lnTo>
                  <a:pt x="434420" y="2182203"/>
                </a:lnTo>
                <a:lnTo>
                  <a:pt x="0" y="1747783"/>
                </a:lnTo>
                <a:lnTo>
                  <a:pt x="656682" y="1091101"/>
                </a:lnTo>
                <a:lnTo>
                  <a:pt x="1" y="43442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>
            <a:extLst>
              <a:ext uri="{FF2B5EF4-FFF2-40B4-BE49-F238E27FC236}">
                <a16:creationId xmlns:a16="http://schemas.microsoft.com/office/drawing/2014/main" id="{0BD0B07B-C714-1F45-A952-2D79F0FA43D9}"/>
              </a:ext>
            </a:extLst>
          </p:cNvPr>
          <p:cNvSpPr/>
          <p:nvPr/>
        </p:nvSpPr>
        <p:spPr>
          <a:xfrm>
            <a:off x="10664689" y="1173134"/>
            <a:ext cx="621090" cy="888446"/>
          </a:xfrm>
          <a:custGeom>
            <a:avLst/>
            <a:gdLst>
              <a:gd name="connsiteX0" fmla="*/ 434421 w 1525523"/>
              <a:gd name="connsiteY0" fmla="*/ 0 h 2182203"/>
              <a:gd name="connsiteX1" fmla="*/ 1525523 w 1525523"/>
              <a:gd name="connsiteY1" fmla="*/ 1091101 h 2182203"/>
              <a:gd name="connsiteX2" fmla="*/ 1091102 w 1525523"/>
              <a:gd name="connsiteY2" fmla="*/ 1525521 h 2182203"/>
              <a:gd name="connsiteX3" fmla="*/ 434420 w 1525523"/>
              <a:gd name="connsiteY3" fmla="*/ 2182203 h 2182203"/>
              <a:gd name="connsiteX4" fmla="*/ 0 w 1525523"/>
              <a:gd name="connsiteY4" fmla="*/ 1747783 h 2182203"/>
              <a:gd name="connsiteX5" fmla="*/ 656682 w 1525523"/>
              <a:gd name="connsiteY5" fmla="*/ 1091101 h 2182203"/>
              <a:gd name="connsiteX6" fmla="*/ 1 w 1525523"/>
              <a:gd name="connsiteY6" fmla="*/ 434420 h 218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5523" h="2182203">
                <a:moveTo>
                  <a:pt x="434421" y="0"/>
                </a:moveTo>
                <a:lnTo>
                  <a:pt x="1525523" y="1091101"/>
                </a:lnTo>
                <a:lnTo>
                  <a:pt x="1091102" y="1525521"/>
                </a:lnTo>
                <a:lnTo>
                  <a:pt x="434420" y="2182203"/>
                </a:lnTo>
                <a:lnTo>
                  <a:pt x="0" y="1747783"/>
                </a:lnTo>
                <a:lnTo>
                  <a:pt x="656682" y="1091101"/>
                </a:lnTo>
                <a:lnTo>
                  <a:pt x="1" y="4344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>
            <a:extLst>
              <a:ext uri="{FF2B5EF4-FFF2-40B4-BE49-F238E27FC236}">
                <a16:creationId xmlns:a16="http://schemas.microsoft.com/office/drawing/2014/main" id="{FEB854FC-D6F1-A44B-9D18-0FB69909B1B8}"/>
              </a:ext>
            </a:extLst>
          </p:cNvPr>
          <p:cNvSpPr/>
          <p:nvPr/>
        </p:nvSpPr>
        <p:spPr>
          <a:xfrm>
            <a:off x="8990573" y="425890"/>
            <a:ext cx="824943" cy="1180050"/>
          </a:xfrm>
          <a:custGeom>
            <a:avLst/>
            <a:gdLst>
              <a:gd name="connsiteX0" fmla="*/ 434421 w 1525523"/>
              <a:gd name="connsiteY0" fmla="*/ 0 h 2182203"/>
              <a:gd name="connsiteX1" fmla="*/ 1525523 w 1525523"/>
              <a:gd name="connsiteY1" fmla="*/ 1091101 h 2182203"/>
              <a:gd name="connsiteX2" fmla="*/ 1091102 w 1525523"/>
              <a:gd name="connsiteY2" fmla="*/ 1525521 h 2182203"/>
              <a:gd name="connsiteX3" fmla="*/ 434420 w 1525523"/>
              <a:gd name="connsiteY3" fmla="*/ 2182203 h 2182203"/>
              <a:gd name="connsiteX4" fmla="*/ 0 w 1525523"/>
              <a:gd name="connsiteY4" fmla="*/ 1747783 h 2182203"/>
              <a:gd name="connsiteX5" fmla="*/ 656682 w 1525523"/>
              <a:gd name="connsiteY5" fmla="*/ 1091101 h 2182203"/>
              <a:gd name="connsiteX6" fmla="*/ 1 w 1525523"/>
              <a:gd name="connsiteY6" fmla="*/ 434420 h 218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5523" h="2182203">
                <a:moveTo>
                  <a:pt x="434421" y="0"/>
                </a:moveTo>
                <a:lnTo>
                  <a:pt x="1525523" y="1091101"/>
                </a:lnTo>
                <a:lnTo>
                  <a:pt x="1091102" y="1525521"/>
                </a:lnTo>
                <a:lnTo>
                  <a:pt x="434420" y="2182203"/>
                </a:lnTo>
                <a:lnTo>
                  <a:pt x="0" y="1747783"/>
                </a:lnTo>
                <a:lnTo>
                  <a:pt x="656682" y="1091101"/>
                </a:lnTo>
                <a:lnTo>
                  <a:pt x="1" y="434420"/>
                </a:lnTo>
                <a:close/>
              </a:path>
            </a:pathLst>
          </a:custGeom>
          <a:solidFill>
            <a:srgbClr val="F2F2F2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57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8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" grpId="0"/>
          <p:bldP spid="3" grpId="0"/>
          <p:bldP spid="12" grpId="0" animBg="1"/>
          <p:bldP spid="13" grpId="0" animBg="1"/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" grpId="0"/>
          <p:bldP spid="3" grpId="0"/>
          <p:bldP spid="12" grpId="0" animBg="1"/>
          <p:bldP spid="13" grpId="0" animBg="1"/>
          <p:bldP spid="15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73344F85-E9DC-994E-B1D7-6491C08742F2}"/>
              </a:ext>
            </a:extLst>
          </p:cNvPr>
          <p:cNvSpPr txBox="1">
            <a:spLocks/>
          </p:cNvSpPr>
          <p:nvPr/>
        </p:nvSpPr>
        <p:spPr>
          <a:xfrm>
            <a:off x="762222" y="550680"/>
            <a:ext cx="4875008" cy="1180049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>
            <a:outerShdw blurRad="368300" dist="177800" dir="5400000" algn="t" rotWithShape="0">
              <a:prstClr val="black">
                <a:alpha val="30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5400" b="1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endParaRPr lang="ru-RU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ru-RU" sz="4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РОСЛИННИЦТВО</a:t>
            </a:r>
            <a:endParaRPr lang="en-US" sz="4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F75ADB5-1C9E-DB4F-B5DB-5D6508BA36C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62222" y="2654279"/>
            <a:ext cx="9339164" cy="311660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800" b="1" dirty="0"/>
              <a:t>СУМА СУКУПНО ЗА РІК НЕ ПЕРЕВИЩУЄ 12 РОЗМІРІВ МІНІМАЛЬНОЇ ЗАРОБІТНОЇ ПЛАТИ, ВСТАНОВЛЕНОЇ ЗАКОНОМ НА 1 СІЧНЯ ЗВІТНОГО РОКУ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800" b="1" dirty="0"/>
              <a:t>НА 2023 РІК                          6700 </a:t>
            </a:r>
            <a:r>
              <a:rPr lang="ru-RU" sz="1800" b="1" dirty="0" err="1"/>
              <a:t>гривень</a:t>
            </a:r>
            <a:endParaRPr lang="ru-RU" sz="1800" b="1" dirty="0"/>
          </a:p>
        </p:txBody>
      </p:sp>
      <p:sp>
        <p:nvSpPr>
          <p:cNvPr id="12" name="Полилиния 11">
            <a:extLst>
              <a:ext uri="{FF2B5EF4-FFF2-40B4-BE49-F238E27FC236}">
                <a16:creationId xmlns:a16="http://schemas.microsoft.com/office/drawing/2014/main" id="{76A6231E-FEAD-1B4B-A1DB-F9AD43700360}"/>
              </a:ext>
            </a:extLst>
          </p:cNvPr>
          <p:cNvSpPr/>
          <p:nvPr/>
        </p:nvSpPr>
        <p:spPr>
          <a:xfrm>
            <a:off x="9966886" y="2198424"/>
            <a:ext cx="1077356" cy="1541117"/>
          </a:xfrm>
          <a:custGeom>
            <a:avLst/>
            <a:gdLst>
              <a:gd name="connsiteX0" fmla="*/ 434421 w 1525523"/>
              <a:gd name="connsiteY0" fmla="*/ 0 h 2182203"/>
              <a:gd name="connsiteX1" fmla="*/ 1525523 w 1525523"/>
              <a:gd name="connsiteY1" fmla="*/ 1091101 h 2182203"/>
              <a:gd name="connsiteX2" fmla="*/ 1091102 w 1525523"/>
              <a:gd name="connsiteY2" fmla="*/ 1525521 h 2182203"/>
              <a:gd name="connsiteX3" fmla="*/ 434420 w 1525523"/>
              <a:gd name="connsiteY3" fmla="*/ 2182203 h 2182203"/>
              <a:gd name="connsiteX4" fmla="*/ 0 w 1525523"/>
              <a:gd name="connsiteY4" fmla="*/ 1747783 h 2182203"/>
              <a:gd name="connsiteX5" fmla="*/ 656682 w 1525523"/>
              <a:gd name="connsiteY5" fmla="*/ 1091101 h 2182203"/>
              <a:gd name="connsiteX6" fmla="*/ 1 w 1525523"/>
              <a:gd name="connsiteY6" fmla="*/ 434420 h 218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5523" h="2182203">
                <a:moveTo>
                  <a:pt x="434421" y="0"/>
                </a:moveTo>
                <a:lnTo>
                  <a:pt x="1525523" y="1091101"/>
                </a:lnTo>
                <a:lnTo>
                  <a:pt x="1091102" y="1525521"/>
                </a:lnTo>
                <a:lnTo>
                  <a:pt x="434420" y="2182203"/>
                </a:lnTo>
                <a:lnTo>
                  <a:pt x="0" y="1747783"/>
                </a:lnTo>
                <a:lnTo>
                  <a:pt x="656682" y="1091101"/>
                </a:lnTo>
                <a:lnTo>
                  <a:pt x="1" y="43442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>
            <a:extLst>
              <a:ext uri="{FF2B5EF4-FFF2-40B4-BE49-F238E27FC236}">
                <a16:creationId xmlns:a16="http://schemas.microsoft.com/office/drawing/2014/main" id="{0BD0B07B-C714-1F45-A952-2D79F0FA43D9}"/>
              </a:ext>
            </a:extLst>
          </p:cNvPr>
          <p:cNvSpPr/>
          <p:nvPr/>
        </p:nvSpPr>
        <p:spPr>
          <a:xfrm>
            <a:off x="10664689" y="1173134"/>
            <a:ext cx="621090" cy="888446"/>
          </a:xfrm>
          <a:custGeom>
            <a:avLst/>
            <a:gdLst>
              <a:gd name="connsiteX0" fmla="*/ 434421 w 1525523"/>
              <a:gd name="connsiteY0" fmla="*/ 0 h 2182203"/>
              <a:gd name="connsiteX1" fmla="*/ 1525523 w 1525523"/>
              <a:gd name="connsiteY1" fmla="*/ 1091101 h 2182203"/>
              <a:gd name="connsiteX2" fmla="*/ 1091102 w 1525523"/>
              <a:gd name="connsiteY2" fmla="*/ 1525521 h 2182203"/>
              <a:gd name="connsiteX3" fmla="*/ 434420 w 1525523"/>
              <a:gd name="connsiteY3" fmla="*/ 2182203 h 2182203"/>
              <a:gd name="connsiteX4" fmla="*/ 0 w 1525523"/>
              <a:gd name="connsiteY4" fmla="*/ 1747783 h 2182203"/>
              <a:gd name="connsiteX5" fmla="*/ 656682 w 1525523"/>
              <a:gd name="connsiteY5" fmla="*/ 1091101 h 2182203"/>
              <a:gd name="connsiteX6" fmla="*/ 1 w 1525523"/>
              <a:gd name="connsiteY6" fmla="*/ 434420 h 218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5523" h="2182203">
                <a:moveTo>
                  <a:pt x="434421" y="0"/>
                </a:moveTo>
                <a:lnTo>
                  <a:pt x="1525523" y="1091101"/>
                </a:lnTo>
                <a:lnTo>
                  <a:pt x="1091102" y="1525521"/>
                </a:lnTo>
                <a:lnTo>
                  <a:pt x="434420" y="2182203"/>
                </a:lnTo>
                <a:lnTo>
                  <a:pt x="0" y="1747783"/>
                </a:lnTo>
                <a:lnTo>
                  <a:pt x="656682" y="1091101"/>
                </a:lnTo>
                <a:lnTo>
                  <a:pt x="1" y="43442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>
            <a:extLst>
              <a:ext uri="{FF2B5EF4-FFF2-40B4-BE49-F238E27FC236}">
                <a16:creationId xmlns:a16="http://schemas.microsoft.com/office/drawing/2014/main" id="{FEB854FC-D6F1-A44B-9D18-0FB69909B1B8}"/>
              </a:ext>
            </a:extLst>
          </p:cNvPr>
          <p:cNvSpPr/>
          <p:nvPr/>
        </p:nvSpPr>
        <p:spPr>
          <a:xfrm>
            <a:off x="8990573" y="425890"/>
            <a:ext cx="824943" cy="1180050"/>
          </a:xfrm>
          <a:custGeom>
            <a:avLst/>
            <a:gdLst>
              <a:gd name="connsiteX0" fmla="*/ 434421 w 1525523"/>
              <a:gd name="connsiteY0" fmla="*/ 0 h 2182203"/>
              <a:gd name="connsiteX1" fmla="*/ 1525523 w 1525523"/>
              <a:gd name="connsiteY1" fmla="*/ 1091101 h 2182203"/>
              <a:gd name="connsiteX2" fmla="*/ 1091102 w 1525523"/>
              <a:gd name="connsiteY2" fmla="*/ 1525521 h 2182203"/>
              <a:gd name="connsiteX3" fmla="*/ 434420 w 1525523"/>
              <a:gd name="connsiteY3" fmla="*/ 2182203 h 2182203"/>
              <a:gd name="connsiteX4" fmla="*/ 0 w 1525523"/>
              <a:gd name="connsiteY4" fmla="*/ 1747783 h 2182203"/>
              <a:gd name="connsiteX5" fmla="*/ 656682 w 1525523"/>
              <a:gd name="connsiteY5" fmla="*/ 1091101 h 2182203"/>
              <a:gd name="connsiteX6" fmla="*/ 1 w 1525523"/>
              <a:gd name="connsiteY6" fmla="*/ 434420 h 218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5523" h="2182203">
                <a:moveTo>
                  <a:pt x="434421" y="0"/>
                </a:moveTo>
                <a:lnTo>
                  <a:pt x="1525523" y="1091101"/>
                </a:lnTo>
                <a:lnTo>
                  <a:pt x="1091102" y="1525521"/>
                </a:lnTo>
                <a:lnTo>
                  <a:pt x="434420" y="2182203"/>
                </a:lnTo>
                <a:lnTo>
                  <a:pt x="0" y="1747783"/>
                </a:lnTo>
                <a:lnTo>
                  <a:pt x="656682" y="1091101"/>
                </a:lnTo>
                <a:lnTo>
                  <a:pt x="1" y="43442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4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838ED1B1-27B9-4B1D-AAE9-53FC273EFD56}"/>
              </a:ext>
            </a:extLst>
          </p:cNvPr>
          <p:cNvSpPr/>
          <p:nvPr/>
        </p:nvSpPr>
        <p:spPr>
          <a:xfrm>
            <a:off x="2489200" y="3739541"/>
            <a:ext cx="985520" cy="136844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B0AC69-D451-4CAE-923F-2FE586E2458F}"/>
              </a:ext>
            </a:extLst>
          </p:cNvPr>
          <p:cNvSpPr txBox="1"/>
          <p:nvPr/>
        </p:nvSpPr>
        <p:spPr>
          <a:xfrm>
            <a:off x="3240562" y="4178471"/>
            <a:ext cx="57108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12 Х 6700 = 80400 ГРИВЕНЬ</a:t>
            </a:r>
            <a:endParaRPr lang="uk-UA" sz="3600" b="1" dirty="0">
              <a:solidFill>
                <a:srgbClr val="C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1FEE12-6D1A-4DF2-8F9C-ED937DAD6792}"/>
              </a:ext>
            </a:extLst>
          </p:cNvPr>
          <p:cNvSpPr txBox="1"/>
          <p:nvPr/>
        </p:nvSpPr>
        <p:spPr>
          <a:xfrm>
            <a:off x="762618" y="5066178"/>
            <a:ext cx="11064240" cy="956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36"/>
              </a:spcBef>
            </a:pPr>
            <a:r>
              <a:rPr lang="ru-RU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ПОДАТИ ПОДАТКОВОМУ АГЕНТУ КОПІЮ ДОВІДКИ ПРО НАЯВНІСТЬ ЗЕМЕЛЬНИХ ДІЛЯНОК </a:t>
            </a:r>
          </a:p>
          <a:p>
            <a:pPr>
              <a:lnSpc>
                <a:spcPct val="150000"/>
              </a:lnSpc>
              <a:spcBef>
                <a:spcPts val="636"/>
              </a:spcBef>
            </a:pPr>
            <a:r>
              <a:rPr lang="ru-RU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ДОВІДКА ВИДАЄТЬСЯ МІСЦЕВОЮ РАДОЮ</a:t>
            </a:r>
          </a:p>
        </p:txBody>
      </p:sp>
    </p:spTree>
    <p:extLst>
      <p:ext uri="{BB962C8B-B14F-4D97-AF65-F5344CB8AC3E}">
        <p14:creationId xmlns:p14="http://schemas.microsoft.com/office/powerpoint/2010/main" val="258919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3" grpId="0"/>
          <p:bldP spid="12" grpId="0" animBg="1"/>
          <p:bldP spid="13" grpId="0" animBg="1"/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3" grpId="0"/>
          <p:bldP spid="12" grpId="0" animBg="1"/>
          <p:bldP spid="13" grpId="0" animBg="1"/>
          <p:bldP spid="15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73344F85-E9DC-994E-B1D7-6491C08742F2}"/>
              </a:ext>
            </a:extLst>
          </p:cNvPr>
          <p:cNvSpPr txBox="1">
            <a:spLocks/>
          </p:cNvSpPr>
          <p:nvPr/>
        </p:nvSpPr>
        <p:spPr>
          <a:xfrm>
            <a:off x="762222" y="550680"/>
            <a:ext cx="4875008" cy="1180049"/>
          </a:xfrm>
          <a:prstGeom prst="rect">
            <a:avLst/>
          </a:prstGeom>
          <a:solidFill>
            <a:schemeClr val="accent4">
              <a:lumMod val="50000"/>
            </a:schemeClr>
          </a:solidFill>
          <a:effectLst>
            <a:outerShdw blurRad="368300" dist="177800" dir="5400000" algn="t" rotWithShape="0">
              <a:prstClr val="black">
                <a:alpha val="30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5400" b="1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endParaRPr lang="ru-RU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ru-RU" sz="4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ТВАРИННИЦТВО</a:t>
            </a:r>
            <a:endParaRPr lang="en-US" sz="4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F75ADB5-1C9E-DB4F-B5DB-5D6508BA36C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62222" y="2654279"/>
            <a:ext cx="9339164" cy="311660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800" b="1" dirty="0"/>
              <a:t>СУМА СУКУПНО ЗА РІК НЕ ПЕРЕВИЩУЄ 50 РОЗМІРІВ МІНІМАЛЬНОЇ ЗАРОБІТНОЇ ПЛАТИ, ВСТАНОВЛЕНОЇ ЗАКОНОМ НА 1 СІЧНЯ ЗВІТНОГО РОКУ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800" b="1" dirty="0"/>
              <a:t>НА 2023 РІК                          6700 </a:t>
            </a:r>
            <a:r>
              <a:rPr lang="ru-RU" sz="1800" b="1" dirty="0" err="1"/>
              <a:t>гривень</a:t>
            </a:r>
            <a:endParaRPr lang="ru-RU" sz="1800" b="1" dirty="0"/>
          </a:p>
        </p:txBody>
      </p:sp>
      <p:sp>
        <p:nvSpPr>
          <p:cNvPr id="12" name="Полилиния 11">
            <a:extLst>
              <a:ext uri="{FF2B5EF4-FFF2-40B4-BE49-F238E27FC236}">
                <a16:creationId xmlns:a16="http://schemas.microsoft.com/office/drawing/2014/main" id="{76A6231E-FEAD-1B4B-A1DB-F9AD43700360}"/>
              </a:ext>
            </a:extLst>
          </p:cNvPr>
          <p:cNvSpPr/>
          <p:nvPr/>
        </p:nvSpPr>
        <p:spPr>
          <a:xfrm>
            <a:off x="9966886" y="2198424"/>
            <a:ext cx="1077356" cy="1541117"/>
          </a:xfrm>
          <a:custGeom>
            <a:avLst/>
            <a:gdLst>
              <a:gd name="connsiteX0" fmla="*/ 434421 w 1525523"/>
              <a:gd name="connsiteY0" fmla="*/ 0 h 2182203"/>
              <a:gd name="connsiteX1" fmla="*/ 1525523 w 1525523"/>
              <a:gd name="connsiteY1" fmla="*/ 1091101 h 2182203"/>
              <a:gd name="connsiteX2" fmla="*/ 1091102 w 1525523"/>
              <a:gd name="connsiteY2" fmla="*/ 1525521 h 2182203"/>
              <a:gd name="connsiteX3" fmla="*/ 434420 w 1525523"/>
              <a:gd name="connsiteY3" fmla="*/ 2182203 h 2182203"/>
              <a:gd name="connsiteX4" fmla="*/ 0 w 1525523"/>
              <a:gd name="connsiteY4" fmla="*/ 1747783 h 2182203"/>
              <a:gd name="connsiteX5" fmla="*/ 656682 w 1525523"/>
              <a:gd name="connsiteY5" fmla="*/ 1091101 h 2182203"/>
              <a:gd name="connsiteX6" fmla="*/ 1 w 1525523"/>
              <a:gd name="connsiteY6" fmla="*/ 434420 h 218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5523" h="2182203">
                <a:moveTo>
                  <a:pt x="434421" y="0"/>
                </a:moveTo>
                <a:lnTo>
                  <a:pt x="1525523" y="1091101"/>
                </a:lnTo>
                <a:lnTo>
                  <a:pt x="1091102" y="1525521"/>
                </a:lnTo>
                <a:lnTo>
                  <a:pt x="434420" y="2182203"/>
                </a:lnTo>
                <a:lnTo>
                  <a:pt x="0" y="1747783"/>
                </a:lnTo>
                <a:lnTo>
                  <a:pt x="656682" y="1091101"/>
                </a:lnTo>
                <a:lnTo>
                  <a:pt x="1" y="43442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>
            <a:extLst>
              <a:ext uri="{FF2B5EF4-FFF2-40B4-BE49-F238E27FC236}">
                <a16:creationId xmlns:a16="http://schemas.microsoft.com/office/drawing/2014/main" id="{0BD0B07B-C714-1F45-A952-2D79F0FA43D9}"/>
              </a:ext>
            </a:extLst>
          </p:cNvPr>
          <p:cNvSpPr/>
          <p:nvPr/>
        </p:nvSpPr>
        <p:spPr>
          <a:xfrm>
            <a:off x="10664689" y="1173134"/>
            <a:ext cx="621090" cy="888446"/>
          </a:xfrm>
          <a:custGeom>
            <a:avLst/>
            <a:gdLst>
              <a:gd name="connsiteX0" fmla="*/ 434421 w 1525523"/>
              <a:gd name="connsiteY0" fmla="*/ 0 h 2182203"/>
              <a:gd name="connsiteX1" fmla="*/ 1525523 w 1525523"/>
              <a:gd name="connsiteY1" fmla="*/ 1091101 h 2182203"/>
              <a:gd name="connsiteX2" fmla="*/ 1091102 w 1525523"/>
              <a:gd name="connsiteY2" fmla="*/ 1525521 h 2182203"/>
              <a:gd name="connsiteX3" fmla="*/ 434420 w 1525523"/>
              <a:gd name="connsiteY3" fmla="*/ 2182203 h 2182203"/>
              <a:gd name="connsiteX4" fmla="*/ 0 w 1525523"/>
              <a:gd name="connsiteY4" fmla="*/ 1747783 h 2182203"/>
              <a:gd name="connsiteX5" fmla="*/ 656682 w 1525523"/>
              <a:gd name="connsiteY5" fmla="*/ 1091101 h 2182203"/>
              <a:gd name="connsiteX6" fmla="*/ 1 w 1525523"/>
              <a:gd name="connsiteY6" fmla="*/ 434420 h 218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5523" h="2182203">
                <a:moveTo>
                  <a:pt x="434421" y="0"/>
                </a:moveTo>
                <a:lnTo>
                  <a:pt x="1525523" y="1091101"/>
                </a:lnTo>
                <a:lnTo>
                  <a:pt x="1091102" y="1525521"/>
                </a:lnTo>
                <a:lnTo>
                  <a:pt x="434420" y="2182203"/>
                </a:lnTo>
                <a:lnTo>
                  <a:pt x="0" y="1747783"/>
                </a:lnTo>
                <a:lnTo>
                  <a:pt x="656682" y="1091101"/>
                </a:lnTo>
                <a:lnTo>
                  <a:pt x="1" y="43442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>
            <a:extLst>
              <a:ext uri="{FF2B5EF4-FFF2-40B4-BE49-F238E27FC236}">
                <a16:creationId xmlns:a16="http://schemas.microsoft.com/office/drawing/2014/main" id="{FEB854FC-D6F1-A44B-9D18-0FB69909B1B8}"/>
              </a:ext>
            </a:extLst>
          </p:cNvPr>
          <p:cNvSpPr/>
          <p:nvPr/>
        </p:nvSpPr>
        <p:spPr>
          <a:xfrm>
            <a:off x="8990573" y="425890"/>
            <a:ext cx="824943" cy="1180050"/>
          </a:xfrm>
          <a:custGeom>
            <a:avLst/>
            <a:gdLst>
              <a:gd name="connsiteX0" fmla="*/ 434421 w 1525523"/>
              <a:gd name="connsiteY0" fmla="*/ 0 h 2182203"/>
              <a:gd name="connsiteX1" fmla="*/ 1525523 w 1525523"/>
              <a:gd name="connsiteY1" fmla="*/ 1091101 h 2182203"/>
              <a:gd name="connsiteX2" fmla="*/ 1091102 w 1525523"/>
              <a:gd name="connsiteY2" fmla="*/ 1525521 h 2182203"/>
              <a:gd name="connsiteX3" fmla="*/ 434420 w 1525523"/>
              <a:gd name="connsiteY3" fmla="*/ 2182203 h 2182203"/>
              <a:gd name="connsiteX4" fmla="*/ 0 w 1525523"/>
              <a:gd name="connsiteY4" fmla="*/ 1747783 h 2182203"/>
              <a:gd name="connsiteX5" fmla="*/ 656682 w 1525523"/>
              <a:gd name="connsiteY5" fmla="*/ 1091101 h 2182203"/>
              <a:gd name="connsiteX6" fmla="*/ 1 w 1525523"/>
              <a:gd name="connsiteY6" fmla="*/ 434420 h 218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5523" h="2182203">
                <a:moveTo>
                  <a:pt x="434421" y="0"/>
                </a:moveTo>
                <a:lnTo>
                  <a:pt x="1525523" y="1091101"/>
                </a:lnTo>
                <a:lnTo>
                  <a:pt x="1091102" y="1525521"/>
                </a:lnTo>
                <a:lnTo>
                  <a:pt x="434420" y="2182203"/>
                </a:lnTo>
                <a:lnTo>
                  <a:pt x="0" y="1747783"/>
                </a:lnTo>
                <a:lnTo>
                  <a:pt x="656682" y="1091101"/>
                </a:lnTo>
                <a:lnTo>
                  <a:pt x="1" y="43442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4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838ED1B1-27B9-4B1D-AAE9-53FC273EFD56}"/>
              </a:ext>
            </a:extLst>
          </p:cNvPr>
          <p:cNvSpPr/>
          <p:nvPr/>
        </p:nvSpPr>
        <p:spPr>
          <a:xfrm>
            <a:off x="2489200" y="3739541"/>
            <a:ext cx="985520" cy="136844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B0AC69-D451-4CAE-923F-2FE586E2458F}"/>
              </a:ext>
            </a:extLst>
          </p:cNvPr>
          <p:cNvSpPr txBox="1"/>
          <p:nvPr/>
        </p:nvSpPr>
        <p:spPr>
          <a:xfrm>
            <a:off x="3240562" y="4178471"/>
            <a:ext cx="58627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50 Х 6700 = 335000 ГРИВЕНЬ</a:t>
            </a:r>
            <a:endParaRPr lang="uk-UA" sz="3600" b="1" dirty="0">
              <a:solidFill>
                <a:srgbClr val="C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1FEE12-6D1A-4DF2-8F9C-ED937DAD6792}"/>
              </a:ext>
            </a:extLst>
          </p:cNvPr>
          <p:cNvSpPr txBox="1"/>
          <p:nvPr/>
        </p:nvSpPr>
        <p:spPr>
          <a:xfrm>
            <a:off x="762618" y="5066178"/>
            <a:ext cx="11064240" cy="879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36"/>
              </a:spcBef>
            </a:pPr>
            <a:r>
              <a:rPr lang="ru-RU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ПРОДАЖ ПРОДУКЦІЇ ЗДІЙСНЮЄТЬСЯ БЕЗ ОТРИМАННЯ ДОВІДКИ ПРО НАЯВНІСТЬ ЗЕМЕЛЬНИХ ДІЛЯНОК</a:t>
            </a:r>
          </a:p>
        </p:txBody>
      </p:sp>
    </p:spTree>
    <p:extLst>
      <p:ext uri="{BB962C8B-B14F-4D97-AF65-F5344CB8AC3E}">
        <p14:creationId xmlns:p14="http://schemas.microsoft.com/office/powerpoint/2010/main" val="92965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3" grpId="0"/>
          <p:bldP spid="12" grpId="0" animBg="1"/>
          <p:bldP spid="13" grpId="0" animBg="1"/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3" grpId="0"/>
          <p:bldP spid="12" grpId="0" animBg="1"/>
          <p:bldP spid="13" grpId="0" animBg="1"/>
          <p:bldP spid="15" grpId="0" animBg="1"/>
        </p:bldLst>
      </p:timing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895</Words>
  <Application>Microsoft Office PowerPoint</Application>
  <PresentationFormat>Широкоэкранный</PresentationFormat>
  <Paragraphs>125</Paragraphs>
  <Slides>20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Light</vt:lpstr>
      <vt:lpstr>Montserrat</vt:lpstr>
      <vt:lpstr>Open Sans</vt:lpstr>
      <vt:lpstr>Open Sans Semibold</vt:lpstr>
      <vt:lpstr>Roboto Light</vt:lpstr>
      <vt:lpstr>Tahoma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ФАЛЬСИФІКАТ</vt:lpstr>
      <vt:lpstr>АЛЕ!..</vt:lpstr>
      <vt:lpstr>Презентация PowerPoint</vt:lpstr>
      <vt:lpstr>Презентация PowerPoint</vt:lpstr>
      <vt:lpstr>Презентация PowerPoint</vt:lpstr>
      <vt:lpstr>ДАВАЙТЕ ПОРАХУЄМО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36</cp:revision>
  <dcterms:created xsi:type="dcterms:W3CDTF">2022-12-27T18:57:49Z</dcterms:created>
  <dcterms:modified xsi:type="dcterms:W3CDTF">2023-02-20T13:33:48Z</dcterms:modified>
</cp:coreProperties>
</file>