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277" r:id="rId2"/>
    <p:sldId id="278" r:id="rId3"/>
    <p:sldId id="329" r:id="rId4"/>
    <p:sldId id="331" r:id="rId5"/>
    <p:sldId id="33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46"/>
    <a:srgbClr val="006666"/>
    <a:srgbClr val="6BBF49"/>
    <a:srgbClr val="B7E1E5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09.06.2023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66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29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06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22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175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2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186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5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9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87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763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44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83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912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53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34776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449943" y="2429169"/>
            <a:ext cx="11263086" cy="202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  <a:buClr>
                <a:srgbClr val="124D4E"/>
              </a:buClr>
              <a:buSzPts val="3600"/>
            </a:pP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ЯК ОТРИМАТИ ЗЕМЕЛЬНУ ДІЛЯНКУ</a:t>
            </a:r>
            <a:b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ВЕТЕРАНАМ ТА ВЕТЕРАНКАМ</a:t>
            </a: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/>
            </a:r>
            <a:b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Методичні рекомендації</a:t>
            </a:r>
            <a:endParaRPr lang="uk-UA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006666"/>
              </a:buClr>
              <a:buSzPts val="2000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Роман 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Корінець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Червень, 2023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 «Школа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сімейного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фермерства для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ветеранів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lang="ru-RU" kern="0" dirty="0">
                <a:solidFill>
                  <a:srgbClr val="70AD47">
                    <a:lumMod val="50000"/>
                  </a:srgb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і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5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kumimoji="0" lang="uk-UA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	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83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8735" y="844062"/>
            <a:ext cx="4295322" cy="58355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3835" y="844061"/>
            <a:ext cx="5202108" cy="56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2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7572" y="1011917"/>
            <a:ext cx="5061201" cy="33133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8948" y="96710"/>
            <a:ext cx="4868624" cy="669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9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2804" y="278949"/>
            <a:ext cx="4144056" cy="63976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18401" y="2917371"/>
            <a:ext cx="3193142" cy="319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6760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64</Words>
  <Application>Microsoft Office PowerPoint</Application>
  <PresentationFormat>Широкий екран</PresentationFormat>
  <Paragraphs>15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Montserrat SemiBold</vt:lpstr>
      <vt:lpstr>1_Тема Office</vt:lpstr>
      <vt:lpstr>ЯК ОТРИМАТИ ЗЕМЕЛЬНУ ДІЛЯНКУ ВЕТЕРАНАМ ТА ВЕТЕРАНКАМ Методичні рекомендації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Роман</cp:lastModifiedBy>
  <cp:revision>142</cp:revision>
  <dcterms:created xsi:type="dcterms:W3CDTF">2022-12-07T14:52:55Z</dcterms:created>
  <dcterms:modified xsi:type="dcterms:W3CDTF">2023-06-09T10:39:33Z</dcterms:modified>
</cp:coreProperties>
</file>