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sldIdLst>
    <p:sldId id="277" r:id="rId2"/>
    <p:sldId id="278" r:id="rId3"/>
    <p:sldId id="329" r:id="rId4"/>
    <p:sldId id="330" r:id="rId5"/>
    <p:sldId id="331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46"/>
    <a:srgbClr val="006666"/>
    <a:srgbClr val="6BBF49"/>
    <a:srgbClr val="B7E1E5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4660"/>
  </p:normalViewPr>
  <p:slideViewPr>
    <p:cSldViewPr snapToGrid="0">
      <p:cViewPr>
        <p:scale>
          <a:sx n="70" d="100"/>
          <a:sy n="70" d="100"/>
        </p:scale>
        <p:origin x="462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199F-6ABC-4822-853D-C653C8E08B7A}" type="datetimeFigureOut">
              <a:rPr lang="uk-UA" smtClean="0"/>
              <a:t>06.06.2023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1B4A-A92A-4382-A12A-67FCEA46966E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766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629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2060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1753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8228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1621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7" name="Google Shape;7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8" name="Google Shape;7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1864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58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999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387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763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628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344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883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64" name="Google Shape;6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912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72" name="Google Shape;7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7253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ru-RU" sz="1200" b="0" i="0" u="none" strike="noStrike" kern="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‹№›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34776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449943" y="2429169"/>
            <a:ext cx="11263086" cy="2020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lnSpc>
                <a:spcPct val="100000"/>
              </a:lnSpc>
              <a:buClr>
                <a:srgbClr val="124D4E"/>
              </a:buClr>
              <a:buSzPts val="3600"/>
            </a:pP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СІМЕЙНЕ ФЕРМЕРСЬКЕ ГОСОПДАРСТВО</a:t>
            </a:r>
            <a:b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</a:br>
            <a:r>
              <a:rPr lang="uk-UA" sz="4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БЕЗ СТАТУСУ ЮРИДИЧНОЇ ОСОБИ</a:t>
            </a: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/>
            </a:r>
            <a:b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</a:br>
            <a:r>
              <a:rPr lang="uk-UA" sz="24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 SemiBold"/>
                <a:cs typeface="Montserrat SemiBold"/>
                <a:sym typeface="Montserrat SemiBold"/>
              </a:rPr>
              <a:t>Практичний посібник для ветеранів і ветеранок</a:t>
            </a:r>
            <a:endParaRPr lang="uk-UA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1348116" y="5371228"/>
            <a:ext cx="9144000" cy="804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006666"/>
              </a:buClr>
              <a:buSzPts val="2000"/>
            </a:pPr>
            <a:r>
              <a:rPr lang="uk-UA" sz="20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Роман Корінець</a:t>
            </a:r>
            <a:endParaRPr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Червень, 2023</a:t>
            </a:r>
            <a:endParaRPr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649" y="314856"/>
            <a:ext cx="2487384" cy="9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0128" y="172149"/>
            <a:ext cx="2571750" cy="128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18951" y="448531"/>
            <a:ext cx="2000250" cy="57068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465535" y="1457397"/>
            <a:ext cx="9166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Проєкт «Школа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сімейного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фермерства для </a:t>
            </a:r>
            <a:r>
              <a:rPr kumimoji="0" lang="ru-RU" sz="1800" b="0" i="0" u="none" strike="noStrike" kern="0" cap="none" spc="0" normalizeH="0" baseline="0" noProof="0" dirty="0" err="1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ветеранів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lang="ru-RU" kern="0" dirty="0">
                <a:solidFill>
                  <a:srgbClr val="70AD47">
                    <a:lumMod val="50000"/>
                  </a:srgbClr>
                </a:solidFill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і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</a:t>
            </a:r>
            <a:r>
              <a: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ветеранок»</a:t>
            </a:r>
            <a:endParaRPr kumimoji="0" sz="1400" b="0" i="0" u="none" strike="noStrike" kern="0" cap="none" spc="0" normalizeH="0" baseline="0" noProof="0" dirty="0">
              <a:ln>
                <a:noFill/>
              </a:ln>
              <a:solidFill>
                <a:srgbClr val="70AD47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675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Google Shape;119;g22c62a50417_0_5">
            <a:extLst>
              <a:ext uri="{FF2B5EF4-FFF2-40B4-BE49-F238E27FC236}">
                <a16:creationId xmlns:a16="http://schemas.microsoft.com/office/drawing/2014/main" id="{9454E71E-14AE-4806-A474-A6D1BD70ACF2}"/>
              </a:ext>
            </a:extLst>
          </p:cNvPr>
          <p:cNvSpPr txBox="1"/>
          <p:nvPr/>
        </p:nvSpPr>
        <p:spPr>
          <a:xfrm>
            <a:off x="2075925" y="2257425"/>
            <a:ext cx="92793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Проєкт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«Школа сімейного фермерства для ветеранів та </a:t>
            </a:r>
            <a:r>
              <a:rPr kumimoji="0" lang="uk-UA" sz="1800" b="1" i="0" u="none" strike="noStrike" kern="0" cap="none" spc="0" normalizeH="0" baseline="0" noProof="0" dirty="0" err="1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ветеранок</a:t>
            </a: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» здійснюється безпосередньо Всеукраїнською  громадською організацією  «Національна  асоціація сільськогосподарських  дорадчих  служб  України»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 став можливим завдяки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Програмі реінтеграції ветеранів,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1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яку реалізує IREX за підтримки Державного департаменту США. </a:t>
            </a:r>
            <a:endParaRPr kumimoji="0" lang="uk-UA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	</a:t>
            </a:r>
            <a:endParaRPr kumimoji="0" lang="uk-UA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uk-UA" sz="1800" b="0" i="0" u="none" strike="noStrike" kern="0" cap="none" spc="0" normalizeH="0" baseline="0" noProof="0" dirty="0">
                <a:ln>
                  <a:noFill/>
                </a:ln>
                <a:solidFill>
                  <a:srgbClr val="006666"/>
                </a:solidFill>
                <a:effectLst/>
                <a:uLnTx/>
                <a:uFillTx/>
                <a:latin typeface="Calibri" panose="020F0502020204030204" pitchFamily="34" charset="0"/>
                <a:ea typeface="Montserrat"/>
                <a:cs typeface="Montserrat"/>
                <a:sym typeface="Montserrat"/>
              </a:rPr>
              <a:t>Вміст є виключною відповідальністю Всеукраїнської громадської організації  «Національна  асоціація сільськогосподарських  дорадчих  служб  України» і не обов’язково відображає погляди Державного департаменту США та IREX</a:t>
            </a:r>
            <a:endParaRPr kumimoji="0" lang="uk-UA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83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4F36D71-D76E-41E0-9DA2-88254DA408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518" y="1350488"/>
            <a:ext cx="4058881" cy="5148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7593" y="1247775"/>
            <a:ext cx="5001933" cy="529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24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4124" y="887947"/>
            <a:ext cx="4213579" cy="57887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2871" y="844062"/>
            <a:ext cx="4106030" cy="587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56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0"/>
            <a:ext cx="1603947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95229" y="1278887"/>
            <a:ext cx="4785786" cy="46851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87287" y="886908"/>
            <a:ext cx="4044820" cy="575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99268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63</Words>
  <Application>Microsoft Office PowerPoint</Application>
  <PresentationFormat>Широкий екран</PresentationFormat>
  <Paragraphs>15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0" baseType="lpstr">
      <vt:lpstr>Arial</vt:lpstr>
      <vt:lpstr>Calibri</vt:lpstr>
      <vt:lpstr>Montserrat</vt:lpstr>
      <vt:lpstr>Montserrat SemiBold</vt:lpstr>
      <vt:lpstr>1_Тема Office</vt:lpstr>
      <vt:lpstr>СІМЕЙНЕ ФЕРМЕРСЬКЕ ГОСОПДАРСТВО БЕЗ СТАТУСУ ЮРИДИЧНОЇ ОСОБИ Практичний посібник для ветеранів і ветеранок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Євчу</dc:creator>
  <cp:lastModifiedBy>Роман</cp:lastModifiedBy>
  <cp:revision>138</cp:revision>
  <dcterms:created xsi:type="dcterms:W3CDTF">2022-12-07T14:52:55Z</dcterms:created>
  <dcterms:modified xsi:type="dcterms:W3CDTF">2023-06-06T06:48:31Z</dcterms:modified>
</cp:coreProperties>
</file>