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7"/>
  </p:notesMasterIdLst>
  <p:sldIdLst>
    <p:sldId id="277" r:id="rId2"/>
    <p:sldId id="278" r:id="rId3"/>
    <p:sldId id="329" r:id="rId4"/>
    <p:sldId id="330" r:id="rId5"/>
    <p:sldId id="331" r:id="rId6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46"/>
    <a:srgbClr val="006666"/>
    <a:srgbClr val="6BBF49"/>
    <a:srgbClr val="B7E1E5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54" autoAdjust="0"/>
    <p:restoredTop sz="94660"/>
  </p:normalViewPr>
  <p:slideViewPr>
    <p:cSldViewPr snapToGrid="0">
      <p:cViewPr>
        <p:scale>
          <a:sx n="70" d="100"/>
          <a:sy n="70" d="100"/>
        </p:scale>
        <p:origin x="462" y="-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06.06.2023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‹№›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37664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2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62975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3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520608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4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17536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5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8228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162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1864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658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9999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7387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6763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3628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442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98837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7912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2535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ru-RU" sz="1200" b="0" i="0" u="none" strike="noStrike" kern="0" cap="none" spc="0" normalizeH="0" baseline="0" noProof="0">
                <a:ln>
                  <a:noFill/>
                </a:ln>
                <a:solidFill>
                  <a:srgbClr val="888888"/>
                </a:solidFill>
                <a:effectLst/>
                <a:uLnTx/>
                <a:uFillTx/>
                <a:latin typeface="Calibri"/>
                <a:sym typeface="Calibri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‹№›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888888"/>
              </a:solidFill>
              <a:effectLst/>
              <a:uLnTx/>
              <a:uFillTx/>
              <a:latin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4347762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4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"/>
          <p:cNvSpPr txBox="1">
            <a:spLocks noGrp="1"/>
          </p:cNvSpPr>
          <p:nvPr>
            <p:ph type="ctrTitle"/>
          </p:nvPr>
        </p:nvSpPr>
        <p:spPr>
          <a:xfrm>
            <a:off x="449943" y="2429169"/>
            <a:ext cx="11263086" cy="2020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lnSpc>
                <a:spcPct val="100000"/>
              </a:lnSpc>
              <a:buClr>
                <a:srgbClr val="124D4E"/>
              </a:buClr>
              <a:buSzPts val="3600"/>
            </a:pP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СІМЕЙНЕ ФЕРМЕРСЬКЕ ГОСОПДАРСТВО</a:t>
            </a:r>
            <a:b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4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БЕЗ СТАТУСУ ЮРИДИЧНОЇ ОСОБИ</a:t>
            </a: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/>
            </a:r>
            <a:b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</a:br>
            <a:r>
              <a:rPr lang="uk-UA" sz="24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 SemiBold"/>
                <a:cs typeface="Montserrat SemiBold"/>
                <a:sym typeface="Montserrat SemiBold"/>
              </a:rPr>
              <a:t>Практичний посібник для ветеранів і ветеранок</a:t>
            </a:r>
            <a:endParaRPr lang="uk-UA" sz="2400"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  <a:ea typeface="Montserrat SemiBold"/>
              <a:cs typeface="Montserrat SemiBold"/>
              <a:sym typeface="Montserrat SemiBold"/>
            </a:endParaRPr>
          </a:p>
        </p:txBody>
      </p:sp>
      <p:sp>
        <p:nvSpPr>
          <p:cNvPr id="91" name="Google Shape;91;p1"/>
          <p:cNvSpPr txBox="1"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spcBef>
                <a:spcPts val="0"/>
              </a:spcBef>
              <a:buClr>
                <a:srgbClr val="006666"/>
              </a:buClr>
              <a:buSzPts val="2000"/>
            </a:pPr>
            <a:r>
              <a:rPr lang="uk-UA" sz="20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Роман Корінець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F7F7F"/>
              </a:buClr>
              <a:buSzPts val="1800"/>
              <a:buNone/>
            </a:pPr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Червень, 2023</a:t>
            </a:r>
            <a:endParaRPr b="1" dirty="0">
              <a:solidFill>
                <a:schemeClr val="accent6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pic>
        <p:nvPicPr>
          <p:cNvPr id="92" name="Google Shape;92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3" name="Google Shape;93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94" name="Google Shape;94;p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"/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 «Школа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сімейного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фермерства для </a:t>
            </a:r>
            <a:r>
              <a:rPr kumimoji="0" lang="ru-RU" sz="1800" b="0" i="0" u="none" strike="noStrike" kern="0" cap="none" spc="0" normalizeH="0" baseline="0" noProof="0" dirty="0" err="1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ветеранів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lang="ru-RU" kern="0" dirty="0">
                <a:solidFill>
                  <a:srgbClr val="70AD47">
                    <a:lumMod val="50000"/>
                  </a:srgbClr>
                </a:solidFill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і</a:t>
            </a:r>
            <a:r>
              <a: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</a:t>
            </a: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rgbClr val="70AD47">
                    <a:lumMod val="50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ветеранок»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70AD47">
                  <a:lumMod val="50000"/>
                </a:srgbClr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66752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2954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Проєкт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kumimoji="0" lang="uk-UA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ветеранок</a:t>
            </a: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1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kumimoji="0" lang="uk-UA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	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cs typeface="Arial"/>
              <a:sym typeface="Arial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uk-UA" sz="1800" b="0" i="0" u="none" strike="noStrike" kern="0" cap="none" spc="0" normalizeH="0" baseline="0" noProof="0" dirty="0">
                <a:ln>
                  <a:noFill/>
                </a:ln>
                <a:solidFill>
                  <a:srgbClr val="006666"/>
                </a:solidFill>
                <a:effectLst/>
                <a:uLnTx/>
                <a:uFillTx/>
                <a:latin typeface="Calibri" panose="020F0502020204030204" pitchFamily="34" charset="0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kumimoji="0" lang="uk-UA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73837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A4F36D71-D76E-41E0-9DA2-88254DA4085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5518" y="1350488"/>
            <a:ext cx="4058881" cy="514862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247593" y="1247775"/>
            <a:ext cx="5001933" cy="529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724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64124" y="887947"/>
            <a:ext cx="4213579" cy="578874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552871" y="844062"/>
            <a:ext cx="4106030" cy="587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567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0"/>
            <a:ext cx="1603947" cy="68580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95229" y="1278887"/>
            <a:ext cx="4785786" cy="468518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87287" y="886908"/>
            <a:ext cx="4044820" cy="5756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992681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1981</TotalTime>
  <Words>63</Words>
  <Application>Microsoft Office PowerPoint</Application>
  <PresentationFormat>Широкий екран</PresentationFormat>
  <Paragraphs>15</Paragraphs>
  <Slides>5</Slides>
  <Notes>5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5</vt:i4>
      </vt:variant>
    </vt:vector>
  </HeadingPairs>
  <TitlesOfParts>
    <vt:vector size="10" baseType="lpstr">
      <vt:lpstr>Arial</vt:lpstr>
      <vt:lpstr>Calibri</vt:lpstr>
      <vt:lpstr>Montserrat</vt:lpstr>
      <vt:lpstr>Montserrat SemiBold</vt:lpstr>
      <vt:lpstr>1_Тема Office</vt:lpstr>
      <vt:lpstr>СІМЕЙНЕ ФЕРМЕРСЬКЕ ГОСОПДАРСТВО БЕЗ СТАТУСУ ЮРИДИЧНОЇ ОСОБИ Практичний посібник для ветеранів і ветеранок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Роман</cp:lastModifiedBy>
  <cp:revision>138</cp:revision>
  <dcterms:created xsi:type="dcterms:W3CDTF">2022-12-07T14:52:55Z</dcterms:created>
  <dcterms:modified xsi:type="dcterms:W3CDTF">2023-06-06T06:48:31Z</dcterms:modified>
</cp:coreProperties>
</file>